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5.xml" ContentType="application/vnd.openxmlformats-officedocument.theme+xml"/>
  <Override PartName="/ppt/tags/tag14.xml" ContentType="application/vnd.openxmlformats-officedocument.presentationml.tags+xml"/>
  <Override PartName="/ppt/tags/tag15.xml" ContentType="application/vnd.openxmlformats-officedocument.presentationml.tags+xml"/>
  <Override PartName="/ppt/theme/theme6.xml" ContentType="application/vnd.openxmlformats-officedocument.theme+xml"/>
  <Override PartName="/ppt/tags/tag16.xml" ContentType="application/vnd.openxmlformats-officedocument.presentationml.tags+xml"/>
  <Override PartName="/ppt/theme/theme7.xml" ContentType="application/vnd.openxmlformats-officedocument.theme+xml"/>
  <Override PartName="/ppt/tags/tag17.xml" ContentType="application/vnd.openxmlformats-officedocument.presentationml.tags+xml"/>
  <Override PartName="/ppt/notesSlides/notesSlide1.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2.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3.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5.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6.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7.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8.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9.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notesSlides/notesSlide10.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notesSlides/notesSlide11.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12.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notesSlides/notesSlide13.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notesSlides/notesSlide14.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notesSlides/notesSlide15.xml" ContentType="application/vnd.openxmlformats-officedocument.presentationml.notesSlide+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notesSlides/notesSlide16.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17.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notesSlides/notesSlide18.xml" ContentType="application/vnd.openxmlformats-officedocument.presentationml.notesSlide+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19.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20.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notesSlides/notesSlide21.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notesSlides/notesSlide22.xml" ContentType="application/vnd.openxmlformats-officedocument.presentationml.notesSlide+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notesSlides/notesSlide23.xml" ContentType="application/vnd.openxmlformats-officedocument.presentationml.notesSlide+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notesSlides/notesSlide24.xml" ContentType="application/vnd.openxmlformats-officedocument.presentationml.notesSlide+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notesSlides/notesSlide25.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notesSlides/notesSlide26.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notesSlides/notesSlide27.xml" ContentType="application/vnd.openxmlformats-officedocument.presentationml.notesSlide+xml"/>
  <Override PartName="/ppt/tags/tag9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93482" r:id="rId4"/>
    <p:sldMasterId id="2147493480" r:id="rId5"/>
    <p:sldMasterId id="2147493455" r:id="rId6"/>
    <p:sldMasterId id="2147493574" r:id="rId7"/>
    <p:sldMasterId id="2147493595" r:id="rId8"/>
  </p:sldMasterIdLst>
  <p:notesMasterIdLst>
    <p:notesMasterId r:id="rId38"/>
  </p:notesMasterIdLst>
  <p:handoutMasterIdLst>
    <p:handoutMasterId r:id="rId39"/>
  </p:handoutMasterIdLst>
  <p:sldIdLst>
    <p:sldId id="381" r:id="rId9"/>
    <p:sldId id="396" r:id="rId10"/>
    <p:sldId id="431" r:id="rId11"/>
    <p:sldId id="423" r:id="rId12"/>
    <p:sldId id="432" r:id="rId13"/>
    <p:sldId id="433" r:id="rId14"/>
    <p:sldId id="454" r:id="rId15"/>
    <p:sldId id="434" r:id="rId16"/>
    <p:sldId id="435" r:id="rId17"/>
    <p:sldId id="439" r:id="rId18"/>
    <p:sldId id="440" r:id="rId19"/>
    <p:sldId id="438" r:id="rId20"/>
    <p:sldId id="441" r:id="rId21"/>
    <p:sldId id="442" r:id="rId22"/>
    <p:sldId id="443" r:id="rId23"/>
    <p:sldId id="444" r:id="rId24"/>
    <p:sldId id="445" r:id="rId25"/>
    <p:sldId id="446" r:id="rId26"/>
    <p:sldId id="447" r:id="rId27"/>
    <p:sldId id="448" r:id="rId28"/>
    <p:sldId id="449" r:id="rId29"/>
    <p:sldId id="451" r:id="rId30"/>
    <p:sldId id="452" r:id="rId31"/>
    <p:sldId id="453" r:id="rId32"/>
    <p:sldId id="436" r:id="rId33"/>
    <p:sldId id="457" r:id="rId34"/>
    <p:sldId id="456" r:id="rId35"/>
    <p:sldId id="450" r:id="rId36"/>
    <p:sldId id="455" r:id="rId37"/>
  </p:sldIdLst>
  <p:sldSz cx="12192000" cy="6858000"/>
  <p:notesSz cx="7023100" cy="9309100"/>
  <p:custDataLst>
    <p:tags r:id="rId40"/>
  </p:custDataLst>
  <p:defaultTextStyle>
    <a:defPPr>
      <a:defRPr lang="en-US"/>
    </a:defPPr>
    <a:lvl1pPr algn="l" defTabSz="457200"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3816" userDrawn="1">
          <p15:clr>
            <a:srgbClr val="A4A3A4"/>
          </p15:clr>
        </p15:guide>
        <p15:guide id="2" pos="7155" userDrawn="1">
          <p15:clr>
            <a:srgbClr val="A4A3A4"/>
          </p15:clr>
        </p15:guide>
        <p15:guide id="3" orient="horz" pos="816" userDrawn="1">
          <p15:clr>
            <a:srgbClr val="A4A3A4"/>
          </p15:clr>
        </p15:guide>
        <p15:guide id="4" pos="52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2819"/>
    <a:srgbClr val="E42020"/>
    <a:srgbClr val="7F7F7F"/>
    <a:srgbClr val="595959"/>
    <a:srgbClr val="E71D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B344D84-9AFB-497E-A393-DC336BA19D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312" autoAdjust="0"/>
    <p:restoredTop sz="91435" autoAdjust="0"/>
  </p:normalViewPr>
  <p:slideViewPr>
    <p:cSldViewPr snapToGrid="0" snapToObjects="1">
      <p:cViewPr varScale="1">
        <p:scale>
          <a:sx n="101" d="100"/>
          <a:sy n="101" d="100"/>
        </p:scale>
        <p:origin x="57" y="216"/>
      </p:cViewPr>
      <p:guideLst>
        <p:guide orient="horz" pos="3816"/>
        <p:guide pos="7155"/>
        <p:guide orient="horz" pos="816"/>
        <p:guide pos="522"/>
      </p:guideLst>
    </p:cSldViewPr>
  </p:slideViewPr>
  <p:outlineViewPr>
    <p:cViewPr>
      <p:scale>
        <a:sx n="33" d="100"/>
        <a:sy n="33" d="100"/>
      </p:scale>
      <p:origin x="0" y="0"/>
    </p:cViewPr>
  </p:outlineViewPr>
  <p:notesTextViewPr>
    <p:cViewPr>
      <p:scale>
        <a:sx n="400" d="100"/>
        <a:sy n="400" d="100"/>
      </p:scale>
      <p:origin x="0" y="0"/>
    </p:cViewPr>
  </p:notesTextViewPr>
  <p:sorterViewPr>
    <p:cViewPr>
      <p:scale>
        <a:sx n="50" d="100"/>
        <a:sy n="50" d="100"/>
      </p:scale>
      <p:origin x="0" y="0"/>
    </p:cViewPr>
  </p:sorterViewPr>
  <p:notesViewPr>
    <p:cSldViewPr snapToGrid="0" snapToObjects="1">
      <p:cViewPr varScale="1">
        <p:scale>
          <a:sx n="50" d="100"/>
          <a:sy n="50" d="100"/>
        </p:scale>
        <p:origin x="1968"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tags" Target="tags/tag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17.xml"/><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238" cy="465138"/>
          </a:xfrm>
          <a:prstGeom prst="rect">
            <a:avLst/>
          </a:prstGeom>
        </p:spPr>
        <p:txBody>
          <a:bodyPr vert="horz" lIns="93324" tIns="46662" rIns="93324" bIns="46662"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sz="quarter" idx="1"/>
          </p:nvPr>
        </p:nvSpPr>
        <p:spPr>
          <a:xfrm>
            <a:off x="3978275" y="0"/>
            <a:ext cx="3043238" cy="465138"/>
          </a:xfrm>
          <a:prstGeom prst="rect">
            <a:avLst/>
          </a:prstGeom>
        </p:spPr>
        <p:txBody>
          <a:bodyPr vert="horz" lIns="93324" tIns="46662" rIns="93324" bIns="46662" rtlCol="0"/>
          <a:lstStyle>
            <a:lvl1pPr algn="r" eaLnBrk="1" fontAlgn="auto" hangingPunct="1">
              <a:spcBef>
                <a:spcPts val="0"/>
              </a:spcBef>
              <a:spcAft>
                <a:spcPts val="0"/>
              </a:spcAft>
              <a:defRPr sz="1200">
                <a:latin typeface="+mn-lt"/>
              </a:defRPr>
            </a:lvl1pPr>
          </a:lstStyle>
          <a:p>
            <a:pPr>
              <a:defRPr/>
            </a:pPr>
            <a:fld id="{4EE32258-FB80-45A8-9B74-1683BE9BBCA6}" type="datetimeFigureOut">
              <a:rPr lang="en-US"/>
              <a:pPr>
                <a:defRPr/>
              </a:pPr>
              <a:t>7/25/2023</a:t>
            </a:fld>
            <a:endParaRPr lang="en-US"/>
          </a:p>
        </p:txBody>
      </p:sp>
      <p:sp>
        <p:nvSpPr>
          <p:cNvPr id="4" name="Footer Placeholder 3"/>
          <p:cNvSpPr>
            <a:spLocks noGrp="1"/>
          </p:cNvSpPr>
          <p:nvPr>
            <p:ph type="ftr" sz="quarter" idx="2"/>
            <p:custDataLst>
              <p:tags r:id="rId2"/>
            </p:custDataLst>
          </p:nvPr>
        </p:nvSpPr>
        <p:spPr>
          <a:xfrm>
            <a:off x="0" y="8842375"/>
            <a:ext cx="7023100" cy="465138"/>
          </a:xfrm>
          <a:prstGeom prst="rect">
            <a:avLst/>
          </a:prstGeom>
        </p:spPr>
        <p:txBody>
          <a:bodyPr vert="horz" lIns="93324" tIns="46662" rIns="93324" bIns="46662" rtlCol="0" anchor="b"/>
          <a:lstStyle>
            <a:lvl1pPr algn="l" eaLnBrk="1" fontAlgn="auto" hangingPunct="1">
              <a:spcBef>
                <a:spcPts val="0"/>
              </a:spcBef>
              <a:spcAft>
                <a:spcPts val="0"/>
              </a:spcAft>
              <a:defRPr sz="1200">
                <a:latin typeface="+mn-lt"/>
              </a:defRPr>
            </a:lvl1pPr>
          </a:lstStyle>
          <a:p>
            <a:pPr>
              <a:defRPr/>
            </a:pPr>
            <a:r>
              <a:rPr lang="en-US" sz="700">
                <a:solidFill>
                  <a:srgbClr val="7F7F7F"/>
                </a:solidFill>
                <a:latin typeface="Arial" panose="020B0604020202020204" pitchFamily="34" charset="0"/>
              </a:rPr>
              <a:t>Honeywell Internal</a:t>
            </a:r>
          </a:p>
        </p:txBody>
      </p:sp>
      <p:sp>
        <p:nvSpPr>
          <p:cNvPr id="5" name="Slide Number Placeholder 4"/>
          <p:cNvSpPr>
            <a:spLocks noGrp="1"/>
          </p:cNvSpPr>
          <p:nvPr>
            <p:ph type="sldNum" sz="quarter" idx="3"/>
          </p:nvPr>
        </p:nvSpPr>
        <p:spPr>
          <a:xfrm>
            <a:off x="3978275" y="8842375"/>
            <a:ext cx="3043238" cy="465138"/>
          </a:xfrm>
          <a:prstGeom prst="rect">
            <a:avLst/>
          </a:prstGeom>
        </p:spPr>
        <p:txBody>
          <a:bodyPr vert="horz" lIns="93324" tIns="46662" rIns="93324" bIns="46662" rtlCol="0" anchor="b"/>
          <a:lstStyle>
            <a:lvl1pPr algn="r" eaLnBrk="1" fontAlgn="auto" hangingPunct="1">
              <a:spcBef>
                <a:spcPts val="0"/>
              </a:spcBef>
              <a:spcAft>
                <a:spcPts val="0"/>
              </a:spcAft>
              <a:defRPr sz="1200">
                <a:latin typeface="+mn-lt"/>
              </a:defRPr>
            </a:lvl1pPr>
          </a:lstStyle>
          <a:p>
            <a:pPr>
              <a:defRPr/>
            </a:pPr>
            <a:fld id="{7C3D88DF-F55F-4059-A130-039F3A2BD7AA}" type="slidenum">
              <a:rPr lang="en-US"/>
              <a:pPr>
                <a:defRPr/>
              </a:pPr>
              <a:t>‹#›</a:t>
            </a:fld>
            <a:endParaRPr lang="en-US"/>
          </a:p>
        </p:txBody>
      </p:sp>
    </p:spTree>
    <p:extLst>
      <p:ext uri="{BB962C8B-B14F-4D97-AF65-F5344CB8AC3E}">
        <p14:creationId xmlns:p14="http://schemas.microsoft.com/office/powerpoint/2010/main" val="1267344750"/>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2.png>
</file>

<file path=ppt/media/image13.png>
</file>

<file path=ppt/media/image14.jpeg>
</file>

<file path=ppt/media/image15.png>
</file>

<file path=ppt/media/image16.jpeg>
</file>

<file path=ppt/media/image17.png>
</file>

<file path=ppt/media/image19.gif>
</file>

<file path=ppt/media/image2.jpeg>
</file>

<file path=ppt/media/image20.png>
</file>

<file path=ppt/media/image21.jpeg>
</file>

<file path=ppt/media/image22.jpeg>
</file>

<file path=ppt/media/image23.png>
</file>

<file path=ppt/media/image24.jpeg>
</file>

<file path=ppt/media/image25.png>
</file>

<file path=ppt/media/image26.png>
</file>

<file path=ppt/media/image27.png>
</file>

<file path=ppt/media/image28.jpeg>
</file>

<file path=ppt/media/image29.png>
</file>

<file path=ppt/media/image3.jpeg>
</file>

<file path=ppt/media/image30.jpeg>
</file>

<file path=ppt/media/image31.jpeg>
</file>

<file path=ppt/media/image32.gif>
</file>

<file path=ppt/media/image35.png>
</file>

<file path=ppt/media/image36.jpeg>
</file>

<file path=ppt/media/image37.png>
</file>

<file path=ppt/media/image38.gif>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tags" Target="../tags/tag16.xml"/><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238" cy="465138"/>
          </a:xfrm>
          <a:prstGeom prst="rect">
            <a:avLst/>
          </a:prstGeom>
        </p:spPr>
        <p:txBody>
          <a:bodyPr vert="horz" lIns="93324" tIns="46662" rIns="93324" bIns="46662"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978275" y="0"/>
            <a:ext cx="3043238" cy="465138"/>
          </a:xfrm>
          <a:prstGeom prst="rect">
            <a:avLst/>
          </a:prstGeom>
        </p:spPr>
        <p:txBody>
          <a:bodyPr vert="horz" lIns="93324" tIns="46662" rIns="93324" bIns="46662" rtlCol="0"/>
          <a:lstStyle>
            <a:lvl1pPr algn="r" eaLnBrk="1" fontAlgn="auto" hangingPunct="1">
              <a:spcBef>
                <a:spcPts val="0"/>
              </a:spcBef>
              <a:spcAft>
                <a:spcPts val="0"/>
              </a:spcAft>
              <a:defRPr sz="1200">
                <a:latin typeface="+mn-lt"/>
              </a:defRPr>
            </a:lvl1pPr>
          </a:lstStyle>
          <a:p>
            <a:pPr>
              <a:defRPr/>
            </a:pPr>
            <a:fld id="{04595965-5128-43C4-93B7-052CCC0E0867}" type="datetimeFigureOut">
              <a:rPr lang="en-US"/>
              <a:pPr>
                <a:defRPr/>
              </a:pPr>
              <a:t>7/25/2023</a:t>
            </a:fld>
            <a:endParaRPr lang="en-US"/>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324" tIns="46662" rIns="93324" bIns="46662" rtlCol="0" anchor="ctr"/>
          <a:lstStyle/>
          <a:p>
            <a:pPr lvl="0"/>
            <a:endParaRPr lang="en-US" noProof="0"/>
          </a:p>
        </p:txBody>
      </p:sp>
      <p:sp>
        <p:nvSpPr>
          <p:cNvPr id="5" name="Notes Placeholder 4"/>
          <p:cNvSpPr>
            <a:spLocks noGrp="1"/>
          </p:cNvSpPr>
          <p:nvPr>
            <p:ph type="body" sz="quarter" idx="3"/>
          </p:nvPr>
        </p:nvSpPr>
        <p:spPr>
          <a:xfrm>
            <a:off x="701675" y="4421188"/>
            <a:ext cx="5619750" cy="4189412"/>
          </a:xfrm>
          <a:prstGeom prst="rect">
            <a:avLst/>
          </a:prstGeom>
        </p:spPr>
        <p:txBody>
          <a:bodyPr vert="horz" lIns="93324" tIns="46662" rIns="93324" bIns="46662"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custDataLst>
              <p:tags r:id="rId2"/>
            </p:custDataLst>
          </p:nvPr>
        </p:nvSpPr>
        <p:spPr>
          <a:xfrm>
            <a:off x="0" y="8842375"/>
            <a:ext cx="7023100" cy="465138"/>
          </a:xfrm>
          <a:prstGeom prst="rect">
            <a:avLst/>
          </a:prstGeom>
        </p:spPr>
        <p:txBody>
          <a:bodyPr vert="horz" lIns="93324" tIns="46662" rIns="93324" bIns="46662" rtlCol="0" anchor="b"/>
          <a:lstStyle>
            <a:lvl1pPr algn="l" eaLnBrk="1" fontAlgn="auto" hangingPunct="1">
              <a:spcBef>
                <a:spcPts val="0"/>
              </a:spcBef>
              <a:spcAft>
                <a:spcPts val="0"/>
              </a:spcAft>
              <a:defRPr lang="en-US" sz="700" b="0" i="0" u="none">
                <a:solidFill>
                  <a:srgbClr val="7F7F7F"/>
                </a:solidFill>
                <a:latin typeface="Arial" panose="020B0604020202020204" pitchFamily="34" charset="0"/>
              </a:defRPr>
            </a:lvl1pPr>
          </a:lstStyle>
          <a:p>
            <a:pPr>
              <a:defRPr/>
            </a:pPr>
            <a:r>
              <a:rPr lang="en-US"/>
              <a:t>Honeywell Internal</a:t>
            </a:r>
          </a:p>
        </p:txBody>
      </p:sp>
      <p:sp>
        <p:nvSpPr>
          <p:cNvPr id="7" name="Slide Number Placeholder 6"/>
          <p:cNvSpPr>
            <a:spLocks noGrp="1"/>
          </p:cNvSpPr>
          <p:nvPr>
            <p:ph type="sldNum" sz="quarter" idx="5"/>
          </p:nvPr>
        </p:nvSpPr>
        <p:spPr>
          <a:xfrm>
            <a:off x="3978275" y="8842375"/>
            <a:ext cx="3043238" cy="465138"/>
          </a:xfrm>
          <a:prstGeom prst="rect">
            <a:avLst/>
          </a:prstGeom>
        </p:spPr>
        <p:txBody>
          <a:bodyPr vert="horz" lIns="93324" tIns="46662" rIns="93324" bIns="46662" rtlCol="0" anchor="b"/>
          <a:lstStyle>
            <a:lvl1pPr algn="r" eaLnBrk="1" fontAlgn="auto" hangingPunct="1">
              <a:spcBef>
                <a:spcPts val="0"/>
              </a:spcBef>
              <a:spcAft>
                <a:spcPts val="0"/>
              </a:spcAft>
              <a:defRPr sz="1200">
                <a:latin typeface="+mn-lt"/>
              </a:defRPr>
            </a:lvl1pPr>
          </a:lstStyle>
          <a:p>
            <a:pPr>
              <a:defRPr/>
            </a:pPr>
            <a:fld id="{277FC6C9-3F2A-4303-AD26-6D1FDF078F50}" type="slidenum">
              <a:rPr lang="en-US"/>
              <a:pPr>
                <a:defRPr/>
              </a:pPr>
              <a:t>‹#›</a:t>
            </a:fld>
            <a:endParaRPr lang="en-US"/>
          </a:p>
        </p:txBody>
      </p:sp>
    </p:spTree>
    <p:extLst>
      <p:ext uri="{BB962C8B-B14F-4D97-AF65-F5344CB8AC3E}">
        <p14:creationId xmlns:p14="http://schemas.microsoft.com/office/powerpoint/2010/main" val="3451969149"/>
      </p:ext>
    </p:extLst>
  </p:cSld>
  <p:clrMap bg1="lt1" tx1="dk1" bg2="lt2" tx2="dk2" accent1="accent1" accent2="accent2" accent3="accent3" accent4="accent4" accent5="accent5" accent6="accent6" hlink="hlink" folHlink="folHlink"/>
  <p:hf dt="0"/>
  <p:notesStyle>
    <a:lvl1pPr algn="l" defTabSz="457200" rtl="0" eaLnBrk="0" fontAlgn="base" hangingPunct="0">
      <a:spcBef>
        <a:spcPct val="30000"/>
      </a:spcBef>
      <a:spcAft>
        <a:spcPct val="0"/>
      </a:spcAft>
      <a:defRPr sz="1200" kern="1200">
        <a:solidFill>
          <a:schemeClr val="tx1"/>
        </a:solidFill>
        <a:latin typeface="+mn-lt"/>
        <a:ea typeface="+mn-ea"/>
        <a:cs typeface="+mn-cs"/>
      </a:defRPr>
    </a:lvl1pPr>
    <a:lvl2pPr marL="457200" algn="l" defTabSz="457200" rtl="0" eaLnBrk="0" fontAlgn="base" hangingPunct="0">
      <a:spcBef>
        <a:spcPct val="30000"/>
      </a:spcBef>
      <a:spcAft>
        <a:spcPct val="0"/>
      </a:spcAft>
      <a:defRPr sz="1200" kern="1200">
        <a:solidFill>
          <a:schemeClr val="tx1"/>
        </a:solidFill>
        <a:latin typeface="+mn-lt"/>
        <a:ea typeface="+mn-ea"/>
        <a:cs typeface="+mn-cs"/>
      </a:defRPr>
    </a:lvl2pPr>
    <a:lvl3pPr marL="914400" algn="l" defTabSz="457200" rtl="0" eaLnBrk="0" fontAlgn="base" hangingPunct="0">
      <a:spcBef>
        <a:spcPct val="30000"/>
      </a:spcBef>
      <a:spcAft>
        <a:spcPct val="0"/>
      </a:spcAft>
      <a:defRPr sz="1200" kern="1200">
        <a:solidFill>
          <a:schemeClr val="tx1"/>
        </a:solidFill>
        <a:latin typeface="+mn-lt"/>
        <a:ea typeface="+mn-ea"/>
        <a:cs typeface="+mn-cs"/>
      </a:defRPr>
    </a:lvl3pPr>
    <a:lvl4pPr marL="1371600" algn="l" defTabSz="457200" rtl="0" eaLnBrk="0" fontAlgn="base" hangingPunct="0">
      <a:spcBef>
        <a:spcPct val="30000"/>
      </a:spcBef>
      <a:spcAft>
        <a:spcPct val="0"/>
      </a:spcAft>
      <a:defRPr sz="1200" kern="1200">
        <a:solidFill>
          <a:schemeClr val="tx1"/>
        </a:solidFill>
        <a:latin typeface="+mn-lt"/>
        <a:ea typeface="+mn-ea"/>
        <a:cs typeface="+mn-cs"/>
      </a:defRPr>
    </a:lvl4pPr>
    <a:lvl5pPr marL="1828800" algn="l" defTabSz="457200" rtl="0" eaLnBrk="0" fontAlgn="base" hangingPunct="0">
      <a:spcBef>
        <a:spcPct val="30000"/>
      </a:spcBef>
      <a:spcAft>
        <a:spcPct val="0"/>
      </a:spcAft>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45.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48.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51.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54.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57.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60.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63.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66.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69.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72.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75.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78.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81.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84.xml"/></Relationships>
</file>

<file path=ppt/notesSlides/_rels/notesSlide24.xml.rels><?xml version="1.0" encoding="UTF-8" standalone="yes"?>
<Relationships xmlns="http://schemas.openxmlformats.org/package/2006/relationships"><Relationship Id="rId3" Type="http://schemas.openxmlformats.org/officeDocument/2006/relationships/slide" Target="../slides/slide24.xml"/><Relationship Id="rId2" Type="http://schemas.openxmlformats.org/officeDocument/2006/relationships/notesMaster" Target="../notesMasters/notesMaster1.xml"/><Relationship Id="rId1" Type="http://schemas.openxmlformats.org/officeDocument/2006/relationships/tags" Target="../tags/tag87.xml"/></Relationships>
</file>

<file path=ppt/notesSlides/_rels/notesSlide25.xml.rels><?xml version="1.0" encoding="UTF-8" standalone="yes"?>
<Relationships xmlns="http://schemas.openxmlformats.org/package/2006/relationships"><Relationship Id="rId3" Type="http://schemas.openxmlformats.org/officeDocument/2006/relationships/slide" Target="../slides/slide26.xml"/><Relationship Id="rId2" Type="http://schemas.openxmlformats.org/officeDocument/2006/relationships/notesMaster" Target="../notesMasters/notesMaster1.xml"/><Relationship Id="rId1" Type="http://schemas.openxmlformats.org/officeDocument/2006/relationships/tags" Target="../tags/tag90.xml"/></Relationships>
</file>

<file path=ppt/notesSlides/_rels/notesSlide26.xml.rels><?xml version="1.0" encoding="UTF-8" standalone="yes"?>
<Relationships xmlns="http://schemas.openxmlformats.org/package/2006/relationships"><Relationship Id="rId3" Type="http://schemas.openxmlformats.org/officeDocument/2006/relationships/slide" Target="../slides/slide28.xml"/><Relationship Id="rId2" Type="http://schemas.openxmlformats.org/officeDocument/2006/relationships/notesMaster" Target="../notesMasters/notesMaster1.xml"/><Relationship Id="rId1" Type="http://schemas.openxmlformats.org/officeDocument/2006/relationships/tags" Target="../tags/tag93.xml"/></Relationships>
</file>

<file path=ppt/notesSlides/_rels/notesSlide27.xml.rels><?xml version="1.0" encoding="UTF-8" standalone="yes"?>
<Relationships xmlns="http://schemas.openxmlformats.org/package/2006/relationships"><Relationship Id="rId3" Type="http://schemas.openxmlformats.org/officeDocument/2006/relationships/slide" Target="../slides/slide29.xml"/><Relationship Id="rId2" Type="http://schemas.openxmlformats.org/officeDocument/2006/relationships/notesMaster" Target="../notesMasters/notesMaster1.xml"/><Relationship Id="rId1" Type="http://schemas.openxmlformats.org/officeDocument/2006/relationships/tags" Target="../tags/tag96.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24.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27.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30.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33.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36.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39.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4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0</a:t>
            </a:fld>
            <a:endParaRPr lang="en-US"/>
          </a:p>
        </p:txBody>
      </p:sp>
    </p:spTree>
    <p:extLst>
      <p:ext uri="{BB962C8B-B14F-4D97-AF65-F5344CB8AC3E}">
        <p14:creationId xmlns:p14="http://schemas.microsoft.com/office/powerpoint/2010/main" val="4033053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9</a:t>
            </a:fld>
            <a:endParaRPr lang="en-US"/>
          </a:p>
        </p:txBody>
      </p:sp>
    </p:spTree>
    <p:extLst>
      <p:ext uri="{BB962C8B-B14F-4D97-AF65-F5344CB8AC3E}">
        <p14:creationId xmlns:p14="http://schemas.microsoft.com/office/powerpoint/2010/main" val="2200481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10</a:t>
            </a:fld>
            <a:endParaRPr lang="en-US"/>
          </a:p>
        </p:txBody>
      </p:sp>
    </p:spTree>
    <p:extLst>
      <p:ext uri="{BB962C8B-B14F-4D97-AF65-F5344CB8AC3E}">
        <p14:creationId xmlns:p14="http://schemas.microsoft.com/office/powerpoint/2010/main" val="20541377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11</a:t>
            </a:fld>
            <a:endParaRPr lang="en-US"/>
          </a:p>
        </p:txBody>
      </p:sp>
    </p:spTree>
    <p:extLst>
      <p:ext uri="{BB962C8B-B14F-4D97-AF65-F5344CB8AC3E}">
        <p14:creationId xmlns:p14="http://schemas.microsoft.com/office/powerpoint/2010/main" val="6552775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12</a:t>
            </a:fld>
            <a:endParaRPr lang="en-US"/>
          </a:p>
        </p:txBody>
      </p:sp>
    </p:spTree>
    <p:extLst>
      <p:ext uri="{BB962C8B-B14F-4D97-AF65-F5344CB8AC3E}">
        <p14:creationId xmlns:p14="http://schemas.microsoft.com/office/powerpoint/2010/main" val="20220731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13</a:t>
            </a:fld>
            <a:endParaRPr lang="en-US"/>
          </a:p>
        </p:txBody>
      </p:sp>
    </p:spTree>
    <p:extLst>
      <p:ext uri="{BB962C8B-B14F-4D97-AF65-F5344CB8AC3E}">
        <p14:creationId xmlns:p14="http://schemas.microsoft.com/office/powerpoint/2010/main" val="10163256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14</a:t>
            </a:fld>
            <a:endParaRPr lang="en-US"/>
          </a:p>
        </p:txBody>
      </p:sp>
    </p:spTree>
    <p:extLst>
      <p:ext uri="{BB962C8B-B14F-4D97-AF65-F5344CB8AC3E}">
        <p14:creationId xmlns:p14="http://schemas.microsoft.com/office/powerpoint/2010/main" val="13680401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15</a:t>
            </a:fld>
            <a:endParaRPr lang="en-US"/>
          </a:p>
        </p:txBody>
      </p:sp>
    </p:spTree>
    <p:extLst>
      <p:ext uri="{BB962C8B-B14F-4D97-AF65-F5344CB8AC3E}">
        <p14:creationId xmlns:p14="http://schemas.microsoft.com/office/powerpoint/2010/main" val="10446762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16</a:t>
            </a:fld>
            <a:endParaRPr lang="en-US"/>
          </a:p>
        </p:txBody>
      </p:sp>
    </p:spTree>
    <p:extLst>
      <p:ext uri="{BB962C8B-B14F-4D97-AF65-F5344CB8AC3E}">
        <p14:creationId xmlns:p14="http://schemas.microsoft.com/office/powerpoint/2010/main" val="34830187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17</a:t>
            </a:fld>
            <a:endParaRPr lang="en-US"/>
          </a:p>
        </p:txBody>
      </p:sp>
    </p:spTree>
    <p:extLst>
      <p:ext uri="{BB962C8B-B14F-4D97-AF65-F5344CB8AC3E}">
        <p14:creationId xmlns:p14="http://schemas.microsoft.com/office/powerpoint/2010/main" val="26543087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18</a:t>
            </a:fld>
            <a:endParaRPr lang="en-US"/>
          </a:p>
        </p:txBody>
      </p:sp>
    </p:spTree>
    <p:extLst>
      <p:ext uri="{BB962C8B-B14F-4D97-AF65-F5344CB8AC3E}">
        <p14:creationId xmlns:p14="http://schemas.microsoft.com/office/powerpoint/2010/main" val="668031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a:t>
            </a:fld>
            <a:endParaRPr lang="en-US"/>
          </a:p>
        </p:txBody>
      </p:sp>
    </p:spTree>
    <p:extLst>
      <p:ext uri="{BB962C8B-B14F-4D97-AF65-F5344CB8AC3E}">
        <p14:creationId xmlns:p14="http://schemas.microsoft.com/office/powerpoint/2010/main" val="41602405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19</a:t>
            </a:fld>
            <a:endParaRPr lang="en-US"/>
          </a:p>
        </p:txBody>
      </p:sp>
    </p:spTree>
    <p:extLst>
      <p:ext uri="{BB962C8B-B14F-4D97-AF65-F5344CB8AC3E}">
        <p14:creationId xmlns:p14="http://schemas.microsoft.com/office/powerpoint/2010/main" val="37280608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20</a:t>
            </a:fld>
            <a:endParaRPr lang="en-US"/>
          </a:p>
        </p:txBody>
      </p:sp>
    </p:spTree>
    <p:extLst>
      <p:ext uri="{BB962C8B-B14F-4D97-AF65-F5344CB8AC3E}">
        <p14:creationId xmlns:p14="http://schemas.microsoft.com/office/powerpoint/2010/main" val="15782169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21</a:t>
            </a:fld>
            <a:endParaRPr lang="en-US"/>
          </a:p>
        </p:txBody>
      </p:sp>
    </p:spTree>
    <p:extLst>
      <p:ext uri="{BB962C8B-B14F-4D97-AF65-F5344CB8AC3E}">
        <p14:creationId xmlns:p14="http://schemas.microsoft.com/office/powerpoint/2010/main" val="41511140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22</a:t>
            </a:fld>
            <a:endParaRPr lang="en-US"/>
          </a:p>
        </p:txBody>
      </p:sp>
    </p:spTree>
    <p:extLst>
      <p:ext uri="{BB962C8B-B14F-4D97-AF65-F5344CB8AC3E}">
        <p14:creationId xmlns:p14="http://schemas.microsoft.com/office/powerpoint/2010/main" val="32769157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23</a:t>
            </a:fld>
            <a:endParaRPr lang="en-US"/>
          </a:p>
        </p:txBody>
      </p:sp>
    </p:spTree>
    <p:extLst>
      <p:ext uri="{BB962C8B-B14F-4D97-AF65-F5344CB8AC3E}">
        <p14:creationId xmlns:p14="http://schemas.microsoft.com/office/powerpoint/2010/main" val="39405926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25</a:t>
            </a:fld>
            <a:endParaRPr lang="en-US"/>
          </a:p>
        </p:txBody>
      </p:sp>
    </p:spTree>
    <p:extLst>
      <p:ext uri="{BB962C8B-B14F-4D97-AF65-F5344CB8AC3E}">
        <p14:creationId xmlns:p14="http://schemas.microsoft.com/office/powerpoint/2010/main" val="13963038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27</a:t>
            </a:fld>
            <a:endParaRPr lang="en-US"/>
          </a:p>
        </p:txBody>
      </p:sp>
    </p:spTree>
    <p:extLst>
      <p:ext uri="{BB962C8B-B14F-4D97-AF65-F5344CB8AC3E}">
        <p14:creationId xmlns:p14="http://schemas.microsoft.com/office/powerpoint/2010/main" val="28019740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28</a:t>
            </a:fld>
            <a:endParaRPr lang="en-US"/>
          </a:p>
        </p:txBody>
      </p:sp>
    </p:spTree>
    <p:extLst>
      <p:ext uri="{BB962C8B-B14F-4D97-AF65-F5344CB8AC3E}">
        <p14:creationId xmlns:p14="http://schemas.microsoft.com/office/powerpoint/2010/main" val="1878404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2</a:t>
            </a:fld>
            <a:endParaRPr lang="en-US"/>
          </a:p>
        </p:txBody>
      </p:sp>
    </p:spTree>
    <p:extLst>
      <p:ext uri="{BB962C8B-B14F-4D97-AF65-F5344CB8AC3E}">
        <p14:creationId xmlns:p14="http://schemas.microsoft.com/office/powerpoint/2010/main" val="37568334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3</a:t>
            </a:fld>
            <a:endParaRPr lang="en-US"/>
          </a:p>
        </p:txBody>
      </p:sp>
    </p:spTree>
    <p:extLst>
      <p:ext uri="{BB962C8B-B14F-4D97-AF65-F5344CB8AC3E}">
        <p14:creationId xmlns:p14="http://schemas.microsoft.com/office/powerpoint/2010/main" val="2687383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4</a:t>
            </a:fld>
            <a:endParaRPr lang="en-US"/>
          </a:p>
        </p:txBody>
      </p:sp>
    </p:spTree>
    <p:extLst>
      <p:ext uri="{BB962C8B-B14F-4D97-AF65-F5344CB8AC3E}">
        <p14:creationId xmlns:p14="http://schemas.microsoft.com/office/powerpoint/2010/main" val="2876337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5</a:t>
            </a:fld>
            <a:endParaRPr lang="en-US"/>
          </a:p>
        </p:txBody>
      </p:sp>
    </p:spTree>
    <p:extLst>
      <p:ext uri="{BB962C8B-B14F-4D97-AF65-F5344CB8AC3E}">
        <p14:creationId xmlns:p14="http://schemas.microsoft.com/office/powerpoint/2010/main" val="3442698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6</a:t>
            </a:fld>
            <a:endParaRPr lang="en-US"/>
          </a:p>
        </p:txBody>
      </p:sp>
    </p:spTree>
    <p:extLst>
      <p:ext uri="{BB962C8B-B14F-4D97-AF65-F5344CB8AC3E}">
        <p14:creationId xmlns:p14="http://schemas.microsoft.com/office/powerpoint/2010/main" val="3398794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7</a:t>
            </a:fld>
            <a:endParaRPr lang="en-US"/>
          </a:p>
        </p:txBody>
      </p:sp>
    </p:spTree>
    <p:extLst>
      <p:ext uri="{BB962C8B-B14F-4D97-AF65-F5344CB8AC3E}">
        <p14:creationId xmlns:p14="http://schemas.microsoft.com/office/powerpoint/2010/main" val="41631699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custDataLst>
              <p:tags r:id="rId1"/>
            </p:custDataLst>
          </p:nvPr>
        </p:nvSpPr>
        <p:spPr>
          <a:xfrm>
            <a:off x="0" y="8842375"/>
            <a:ext cx="7023100" cy="465138"/>
          </a:xfrm>
        </p:spPr>
        <p:txBody>
          <a:bodyPr/>
          <a:lstStyle/>
          <a:p>
            <a:pPr>
              <a:defRPr/>
            </a:pPr>
            <a:r>
              <a:rPr lang="en-US"/>
              <a:t>Honeywell Internal</a:t>
            </a:r>
          </a:p>
        </p:txBody>
      </p:sp>
      <p:sp>
        <p:nvSpPr>
          <p:cNvPr id="6" name="Slide Number Placeholder 5"/>
          <p:cNvSpPr>
            <a:spLocks noGrp="1"/>
          </p:cNvSpPr>
          <p:nvPr>
            <p:ph type="sldNum" sz="quarter" idx="12"/>
          </p:nvPr>
        </p:nvSpPr>
        <p:spPr/>
        <p:txBody>
          <a:bodyPr/>
          <a:lstStyle/>
          <a:p>
            <a:pPr>
              <a:defRPr/>
            </a:pPr>
            <a:fld id="{277FC6C9-3F2A-4303-AD26-6D1FDF078F50}" type="slidenum">
              <a:rPr lang="en-US" smtClean="0"/>
              <a:pPr>
                <a:defRPr/>
              </a:pPr>
              <a:t>8</a:t>
            </a:fld>
            <a:endParaRPr lang="en-US"/>
          </a:p>
        </p:txBody>
      </p:sp>
    </p:spTree>
    <p:extLst>
      <p:ext uri="{BB962C8B-B14F-4D97-AF65-F5344CB8AC3E}">
        <p14:creationId xmlns:p14="http://schemas.microsoft.com/office/powerpoint/2010/main" val="3251676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4.xml"/><Relationship Id="rId1" Type="http://schemas.openxmlformats.org/officeDocument/2006/relationships/tags" Target="../tags/tag10.xml"/><Relationship Id="rId4" Type="http://schemas.openxmlformats.org/officeDocument/2006/relationships/image" Target="../media/image11.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4.xml"/><Relationship Id="rId1" Type="http://schemas.openxmlformats.org/officeDocument/2006/relationships/tags" Target="../tags/tag11.xml"/><Relationship Id="rId4" Type="http://schemas.openxmlformats.org/officeDocument/2006/relationships/image" Target="../media/image11.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4.xml"/><Relationship Id="rId1" Type="http://schemas.openxmlformats.org/officeDocument/2006/relationships/tags" Target="../tags/tag12.xml"/><Relationship Id="rId4" Type="http://schemas.openxmlformats.org/officeDocument/2006/relationships/image" Target="../media/image11.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4.xml"/><Relationship Id="rId1" Type="http://schemas.openxmlformats.org/officeDocument/2006/relationships/tags" Target="../tags/tag13.xml"/><Relationship Id="rId4" Type="http://schemas.openxmlformats.org/officeDocument/2006/relationships/image" Target="../media/image1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5.xml"/><Relationship Id="rId1" Type="http://schemas.openxmlformats.org/officeDocument/2006/relationships/tags" Target="../tags/tag15.xml"/><Relationship Id="rId4" Type="http://schemas.openxmlformats.org/officeDocument/2006/relationships/image" Target="../media/image11.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3.xml"/><Relationship Id="rId1" Type="http://schemas.openxmlformats.org/officeDocument/2006/relationships/tags" Target="../tags/tag3.xml"/><Relationship Id="rId4" Type="http://schemas.openxmlformats.org/officeDocument/2006/relationships/image" Target="../media/image1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3.xml"/><Relationship Id="rId1" Type="http://schemas.openxmlformats.org/officeDocument/2006/relationships/tags" Target="../tags/tag4.xml"/><Relationship Id="rId4" Type="http://schemas.openxmlformats.org/officeDocument/2006/relationships/image" Target="../media/image11.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3.xml"/><Relationship Id="rId1" Type="http://schemas.openxmlformats.org/officeDocument/2006/relationships/tags" Target="../tags/tag5.xml"/><Relationship Id="rId4" Type="http://schemas.openxmlformats.org/officeDocument/2006/relationships/image" Target="../media/image11.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3.xml"/><Relationship Id="rId1" Type="http://schemas.openxmlformats.org/officeDocument/2006/relationships/tags" Target="../tags/tag6.xml"/><Relationship Id="rId4" Type="http://schemas.openxmlformats.org/officeDocument/2006/relationships/image" Target="../media/image11.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3.xml"/><Relationship Id="rId1" Type="http://schemas.openxmlformats.org/officeDocument/2006/relationships/tags" Target="../tags/tag7.xml"/><Relationship Id="rId4" Type="http://schemas.openxmlformats.org/officeDocument/2006/relationships/image" Target="../media/image11.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3.xml"/><Relationship Id="rId1" Type="http://schemas.openxmlformats.org/officeDocument/2006/relationships/tags" Target="../tags/tag8.xml"/><Relationship Id="rId5" Type="http://schemas.openxmlformats.org/officeDocument/2006/relationships/image" Target="../media/image14.jpeg"/><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ulti-Image Cover">
    <p:spTree>
      <p:nvGrpSpPr>
        <p:cNvPr id="1" name=""/>
        <p:cNvGrpSpPr/>
        <p:nvPr/>
      </p:nvGrpSpPr>
      <p:grpSpPr>
        <a:xfrm>
          <a:off x="0" y="0"/>
          <a:ext cx="0" cy="0"/>
          <a:chOff x="0" y="0"/>
          <a:chExt cx="0" cy="0"/>
        </a:xfrm>
      </p:grpSpPr>
      <p:cxnSp>
        <p:nvCxnSpPr>
          <p:cNvPr id="7" name="Straight Connector 6"/>
          <p:cNvCxnSpPr/>
          <p:nvPr userDrawn="1"/>
        </p:nvCxnSpPr>
        <p:spPr>
          <a:xfrm>
            <a:off x="2851150" y="5954521"/>
            <a:ext cx="0" cy="492125"/>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9"/>
          <p:cNvSpPr>
            <a:spLocks noGrp="1"/>
          </p:cNvSpPr>
          <p:nvPr>
            <p:ph type="body" sz="quarter" idx="13"/>
          </p:nvPr>
        </p:nvSpPr>
        <p:spPr>
          <a:xfrm>
            <a:off x="2864782" y="6222292"/>
            <a:ext cx="6617885" cy="254118"/>
          </a:xfrm>
          <a:prstGeom prst="rect">
            <a:avLst/>
          </a:prstGeom>
        </p:spPr>
        <p:txBody>
          <a:bodyPr vert="horz" anchor="ctr"/>
          <a:lstStyle>
            <a:lvl1pPr algn="l">
              <a:defRPr sz="1600">
                <a:solidFill>
                  <a:schemeClr val="bg2">
                    <a:lumMod val="65000"/>
                    <a:lumOff val="35000"/>
                  </a:schemeClr>
                </a:solidFill>
                <a:latin typeface="Arial" pitchFamily="34" charset="0"/>
                <a:cs typeface="Arial" pitchFamily="34" charset="0"/>
              </a:defRPr>
            </a:lvl1pPr>
          </a:lstStyle>
          <a:p>
            <a:pPr lvl="0"/>
            <a:r>
              <a:rPr lang="en-US"/>
              <a:t>Edit Master text styles</a:t>
            </a:r>
          </a:p>
        </p:txBody>
      </p:sp>
      <p:sp>
        <p:nvSpPr>
          <p:cNvPr id="9" name="Text Placeholder 17"/>
          <p:cNvSpPr>
            <a:spLocks noGrp="1"/>
          </p:cNvSpPr>
          <p:nvPr>
            <p:ph type="body" sz="quarter" idx="12"/>
          </p:nvPr>
        </p:nvSpPr>
        <p:spPr>
          <a:xfrm>
            <a:off x="2864781" y="5960247"/>
            <a:ext cx="6617887" cy="249655"/>
          </a:xfrm>
          <a:prstGeom prst="rect">
            <a:avLst/>
          </a:prstGeom>
        </p:spPr>
        <p:txBody>
          <a:bodyPr vert="horz" anchor="ctr"/>
          <a:lstStyle>
            <a:lvl1pPr>
              <a:defRPr sz="2400" b="1" i="0" cap="all" baseline="0">
                <a:solidFill>
                  <a:schemeClr val="bg2"/>
                </a:solidFill>
                <a:latin typeface="Arial" pitchFamily="34" charset="0"/>
                <a:cs typeface="Arial" pitchFamily="34" charset="0"/>
              </a:defRPr>
            </a:lvl1pPr>
          </a:lstStyle>
          <a:p>
            <a:pPr lvl="0"/>
            <a:r>
              <a:rPr lang="en-US"/>
              <a:t>Edit Master text styles</a:t>
            </a:r>
          </a:p>
        </p:txBody>
      </p:sp>
      <p:sp>
        <p:nvSpPr>
          <p:cNvPr id="10" name="Content Placeholder 6"/>
          <p:cNvSpPr>
            <a:spLocks noGrp="1"/>
          </p:cNvSpPr>
          <p:nvPr>
            <p:ph sz="quarter" idx="10"/>
          </p:nvPr>
        </p:nvSpPr>
        <p:spPr>
          <a:xfrm>
            <a:off x="351290" y="5932580"/>
            <a:ext cx="2483273" cy="236792"/>
          </a:xfrm>
          <a:prstGeom prst="rect">
            <a:avLst/>
          </a:prstGeom>
        </p:spPr>
        <p:txBody>
          <a:bodyPr vert="horz" anchor="t"/>
          <a:lstStyle>
            <a:lvl1pPr algn="r">
              <a:defRPr sz="1400">
                <a:solidFill>
                  <a:schemeClr val="bg2">
                    <a:lumMod val="65000"/>
                    <a:lumOff val="35000"/>
                  </a:schemeClr>
                </a:solidFill>
                <a:latin typeface="Arial" pitchFamily="34" charset="0"/>
                <a:cs typeface="Arial" pitchFamily="34" charset="0"/>
              </a:defRPr>
            </a:lvl1pPr>
          </a:lstStyle>
          <a:p>
            <a:pPr lvl="0"/>
            <a:r>
              <a:rPr lang="en-US"/>
              <a:t>Edit Master text styles</a:t>
            </a:r>
          </a:p>
        </p:txBody>
      </p:sp>
      <p:sp>
        <p:nvSpPr>
          <p:cNvPr id="11" name="Text Placeholder 8"/>
          <p:cNvSpPr>
            <a:spLocks noGrp="1"/>
          </p:cNvSpPr>
          <p:nvPr>
            <p:ph type="body" sz="quarter" idx="11"/>
          </p:nvPr>
        </p:nvSpPr>
        <p:spPr>
          <a:xfrm>
            <a:off x="351289" y="6172416"/>
            <a:ext cx="2483275" cy="248524"/>
          </a:xfrm>
          <a:prstGeom prst="rect">
            <a:avLst/>
          </a:prstGeom>
        </p:spPr>
        <p:txBody>
          <a:bodyPr vert="horz"/>
          <a:lstStyle>
            <a:lvl1pPr algn="r">
              <a:defRPr sz="1400">
                <a:solidFill>
                  <a:schemeClr val="bg2">
                    <a:lumMod val="65000"/>
                    <a:lumOff val="35000"/>
                  </a:schemeClr>
                </a:solidFill>
                <a:latin typeface="Arial" pitchFamily="34" charset="0"/>
                <a:cs typeface="Arial" pitchFamily="34" charset="0"/>
              </a:defRPr>
            </a:lvl1pPr>
          </a:lstStyle>
          <a:p>
            <a:pPr lvl="0"/>
            <a:r>
              <a:rPr lang="en-US"/>
              <a:t>Edit Master text styles</a:t>
            </a:r>
          </a:p>
        </p:txBody>
      </p:sp>
    </p:spTree>
    <p:extLst>
      <p:ext uri="{BB962C8B-B14F-4D97-AF65-F5344CB8AC3E}">
        <p14:creationId xmlns:p14="http://schemas.microsoft.com/office/powerpoint/2010/main" val="1573007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imple Tex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70250135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itle 1"/>
          <p:cNvSpPr>
            <a:spLocks noGrp="1"/>
          </p:cNvSpPr>
          <p:nvPr>
            <p:ph type="title"/>
          </p:nvPr>
        </p:nvSpPr>
        <p:spPr>
          <a:xfrm>
            <a:off x="713232" y="356616"/>
            <a:ext cx="10648757" cy="498610"/>
          </a:xfrm>
        </p:spPr>
        <p:txBody>
          <a:bodyPr rIns="91440"/>
          <a:lstStyle>
            <a:lvl1pPr>
              <a:defRPr baseline="0">
                <a:solidFill>
                  <a:schemeClr val="bg2"/>
                </a:solidFill>
              </a:defRPr>
            </a:lvl1pPr>
          </a:lstStyle>
          <a:p>
            <a:r>
              <a:rPr lang="en-US" dirty="0"/>
              <a:t>Click to edit Master title style</a:t>
            </a:r>
          </a:p>
        </p:txBody>
      </p:sp>
      <p:sp>
        <p:nvSpPr>
          <p:cNvPr id="5" name="Content Placeholder 4"/>
          <p:cNvSpPr>
            <a:spLocks noGrp="1"/>
          </p:cNvSpPr>
          <p:nvPr>
            <p:ph sz="quarter" idx="12"/>
          </p:nvPr>
        </p:nvSpPr>
        <p:spPr>
          <a:xfrm>
            <a:off x="731521" y="1188720"/>
            <a:ext cx="10749280" cy="4937760"/>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p:ph type="sldNum" sz="quarter" idx="13"/>
          </p:nvPr>
        </p:nvSpPr>
        <p:spPr/>
        <p:txBody>
          <a:bodyPr/>
          <a:lstStyle>
            <a:lvl1pPr>
              <a:defRPr>
                <a:solidFill>
                  <a:schemeClr val="bg1"/>
                </a:solidFill>
              </a:defRPr>
            </a:lvl1pPr>
          </a:lstStyle>
          <a:p>
            <a:pPr>
              <a:defRPr/>
            </a:pPr>
            <a:fld id="{65C380C9-3062-4F1D-A521-BEC000498A55}" type="slidenum">
              <a:rPr lang="en-US" smtClean="0"/>
              <a:pPr>
                <a:defRPr/>
              </a:pPr>
              <a:t>‹#›</a:t>
            </a:fld>
            <a:endParaRPr lang="en-US" dirty="0"/>
          </a:p>
        </p:txBody>
      </p:sp>
      <p:sp>
        <p:nvSpPr>
          <p:cNvPr id="7" name="Text Placeholder 9"/>
          <p:cNvSpPr>
            <a:spLocks noGrp="1"/>
          </p:cNvSpPr>
          <p:nvPr>
            <p:ph type="body" sz="quarter" idx="15"/>
          </p:nvPr>
        </p:nvSpPr>
        <p:spPr>
          <a:xfrm>
            <a:off x="315384" y="6382512"/>
            <a:ext cx="11063816" cy="457200"/>
          </a:xfrm>
          <a:prstGeom prst="rect">
            <a:avLst/>
          </a:prstGeom>
        </p:spPr>
        <p:txBody>
          <a:bodyPr anchor="ctr"/>
          <a:lstStyle>
            <a:lvl1pPr marL="0" indent="0" algn="r">
              <a:buNone/>
              <a:defRPr sz="2400" b="1">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4206278305"/>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Simple Tex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94584965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itle 1"/>
          <p:cNvSpPr>
            <a:spLocks noGrp="1"/>
          </p:cNvSpPr>
          <p:nvPr>
            <p:ph type="title"/>
          </p:nvPr>
        </p:nvSpPr>
        <p:spPr>
          <a:xfrm>
            <a:off x="713232" y="356616"/>
            <a:ext cx="10648757" cy="498610"/>
          </a:xfrm>
        </p:spPr>
        <p:txBody>
          <a:bodyPr rIns="91440"/>
          <a:lstStyle>
            <a:lvl1pPr>
              <a:defRPr baseline="0">
                <a:solidFill>
                  <a:schemeClr val="bg2"/>
                </a:solidFill>
              </a:defRPr>
            </a:lvl1pPr>
          </a:lstStyle>
          <a:p>
            <a:r>
              <a:rPr lang="en-US" dirty="0"/>
              <a:t>Click to edit Master title style</a:t>
            </a:r>
          </a:p>
        </p:txBody>
      </p:sp>
      <p:sp>
        <p:nvSpPr>
          <p:cNvPr id="5" name="Content Placeholder 4"/>
          <p:cNvSpPr>
            <a:spLocks noGrp="1"/>
          </p:cNvSpPr>
          <p:nvPr>
            <p:ph sz="quarter" idx="12"/>
          </p:nvPr>
        </p:nvSpPr>
        <p:spPr>
          <a:xfrm>
            <a:off x="731521" y="1188720"/>
            <a:ext cx="5212080" cy="4937760"/>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p:ph type="sldNum" sz="quarter" idx="13"/>
          </p:nvPr>
        </p:nvSpPr>
        <p:spPr/>
        <p:txBody>
          <a:bodyPr/>
          <a:lstStyle>
            <a:lvl1pPr>
              <a:defRPr>
                <a:solidFill>
                  <a:schemeClr val="bg1"/>
                </a:solidFill>
              </a:defRPr>
            </a:lvl1pPr>
          </a:lstStyle>
          <a:p>
            <a:pPr>
              <a:defRPr/>
            </a:pPr>
            <a:fld id="{65C380C9-3062-4F1D-A521-BEC000498A55}" type="slidenum">
              <a:rPr lang="en-US" smtClean="0"/>
              <a:pPr>
                <a:defRPr/>
              </a:pPr>
              <a:t>‹#›</a:t>
            </a:fld>
            <a:endParaRPr lang="en-US" dirty="0"/>
          </a:p>
        </p:txBody>
      </p:sp>
      <p:sp>
        <p:nvSpPr>
          <p:cNvPr id="7" name="Content Placeholder 4"/>
          <p:cNvSpPr>
            <a:spLocks noGrp="1"/>
          </p:cNvSpPr>
          <p:nvPr>
            <p:ph sz="quarter" idx="14"/>
          </p:nvPr>
        </p:nvSpPr>
        <p:spPr>
          <a:xfrm>
            <a:off x="6257501" y="1188720"/>
            <a:ext cx="5212080" cy="4937760"/>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bwMode="auto">
          <a:xfrm>
            <a:off x="6096000" y="1299754"/>
            <a:ext cx="0" cy="4754880"/>
          </a:xfrm>
          <a:prstGeom prst="line">
            <a:avLst/>
          </a:prstGeom>
          <a:noFill/>
          <a:ln w="9525" cap="flat" cmpd="sng" algn="ctr">
            <a:solidFill>
              <a:schemeClr val="bg1">
                <a:lumMod val="65000"/>
              </a:schemeClr>
            </a:solidFill>
            <a:prstDash val="solid"/>
            <a:round/>
            <a:headEnd type="none" w="med" len="med"/>
            <a:tailEnd type="none" w="med" len="med"/>
          </a:ln>
          <a:effectLst/>
        </p:spPr>
      </p:cxnSp>
      <p:sp>
        <p:nvSpPr>
          <p:cNvPr id="9" name="Text Placeholder 9"/>
          <p:cNvSpPr>
            <a:spLocks noGrp="1"/>
          </p:cNvSpPr>
          <p:nvPr>
            <p:ph type="body" sz="quarter" idx="15"/>
          </p:nvPr>
        </p:nvSpPr>
        <p:spPr>
          <a:xfrm>
            <a:off x="315384" y="6382512"/>
            <a:ext cx="11063816" cy="457200"/>
          </a:xfrm>
          <a:prstGeom prst="rect">
            <a:avLst/>
          </a:prstGeom>
        </p:spPr>
        <p:txBody>
          <a:bodyPr anchor="ctr"/>
          <a:lstStyle>
            <a:lvl1pPr marL="0" indent="0" algn="r">
              <a:buNone/>
              <a:defRPr sz="2400" b="1">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18200647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Simple Tex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6575579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itle 1"/>
          <p:cNvSpPr>
            <a:spLocks noGrp="1"/>
          </p:cNvSpPr>
          <p:nvPr>
            <p:ph type="title"/>
          </p:nvPr>
        </p:nvSpPr>
        <p:spPr>
          <a:xfrm>
            <a:off x="713232" y="356616"/>
            <a:ext cx="10648757" cy="498610"/>
          </a:xfrm>
        </p:spPr>
        <p:txBody>
          <a:bodyPr rIns="91440"/>
          <a:lstStyle>
            <a:lvl1pPr>
              <a:defRPr baseline="0">
                <a:solidFill>
                  <a:schemeClr val="bg2"/>
                </a:solidFill>
              </a:defRPr>
            </a:lvl1pPr>
          </a:lstStyle>
          <a:p>
            <a:r>
              <a:rPr lang="en-US" dirty="0"/>
              <a:t>Click to edit Master title style</a:t>
            </a:r>
          </a:p>
        </p:txBody>
      </p:sp>
      <p:sp>
        <p:nvSpPr>
          <p:cNvPr id="5" name="Content Placeholder 4"/>
          <p:cNvSpPr>
            <a:spLocks noGrp="1"/>
          </p:cNvSpPr>
          <p:nvPr>
            <p:ph sz="quarter" idx="12"/>
          </p:nvPr>
        </p:nvSpPr>
        <p:spPr>
          <a:xfrm>
            <a:off x="731521" y="1188720"/>
            <a:ext cx="5212080" cy="2338251"/>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p:ph type="sldNum" sz="quarter" idx="13"/>
          </p:nvPr>
        </p:nvSpPr>
        <p:spPr/>
        <p:txBody>
          <a:bodyPr/>
          <a:lstStyle>
            <a:lvl1pPr>
              <a:defRPr>
                <a:solidFill>
                  <a:schemeClr val="bg1"/>
                </a:solidFill>
              </a:defRPr>
            </a:lvl1pPr>
          </a:lstStyle>
          <a:p>
            <a:pPr>
              <a:defRPr/>
            </a:pPr>
            <a:fld id="{65C380C9-3062-4F1D-A521-BEC000498A55}" type="slidenum">
              <a:rPr lang="en-US" smtClean="0"/>
              <a:pPr>
                <a:defRPr/>
              </a:pPr>
              <a:t>‹#›</a:t>
            </a:fld>
            <a:endParaRPr lang="en-US" dirty="0"/>
          </a:p>
        </p:txBody>
      </p:sp>
      <p:sp>
        <p:nvSpPr>
          <p:cNvPr id="7" name="Content Placeholder 4"/>
          <p:cNvSpPr>
            <a:spLocks noGrp="1"/>
          </p:cNvSpPr>
          <p:nvPr>
            <p:ph sz="quarter" idx="14"/>
          </p:nvPr>
        </p:nvSpPr>
        <p:spPr>
          <a:xfrm>
            <a:off x="6257501" y="1188720"/>
            <a:ext cx="5212080" cy="2338251"/>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9" name="Straight Connector 8"/>
          <p:cNvCxnSpPr/>
          <p:nvPr userDrawn="1"/>
        </p:nvCxnSpPr>
        <p:spPr bwMode="auto">
          <a:xfrm flipH="1">
            <a:off x="841600" y="3677194"/>
            <a:ext cx="10531475" cy="0"/>
          </a:xfrm>
          <a:prstGeom prst="line">
            <a:avLst/>
          </a:prstGeom>
          <a:noFill/>
          <a:ln w="9525" cap="flat" cmpd="sng" algn="ctr">
            <a:solidFill>
              <a:schemeClr val="bg1">
                <a:lumMod val="65000"/>
              </a:schemeClr>
            </a:solidFill>
            <a:prstDash val="solid"/>
            <a:round/>
            <a:headEnd type="none" w="med" len="med"/>
            <a:tailEnd type="none" w="med" len="med"/>
          </a:ln>
          <a:effectLst/>
        </p:spPr>
      </p:cxnSp>
      <p:sp>
        <p:nvSpPr>
          <p:cNvPr id="11" name="Content Placeholder 4"/>
          <p:cNvSpPr>
            <a:spLocks noGrp="1"/>
          </p:cNvSpPr>
          <p:nvPr>
            <p:ph sz="quarter" idx="15"/>
          </p:nvPr>
        </p:nvSpPr>
        <p:spPr>
          <a:xfrm>
            <a:off x="731521" y="3801291"/>
            <a:ext cx="5212080" cy="2338251"/>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4"/>
          <p:cNvSpPr>
            <a:spLocks noGrp="1"/>
          </p:cNvSpPr>
          <p:nvPr>
            <p:ph sz="quarter" idx="16"/>
          </p:nvPr>
        </p:nvSpPr>
        <p:spPr>
          <a:xfrm>
            <a:off x="6257501" y="3801291"/>
            <a:ext cx="5212080" cy="2338251"/>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3" name="Straight Connector 12"/>
          <p:cNvCxnSpPr/>
          <p:nvPr userDrawn="1"/>
        </p:nvCxnSpPr>
        <p:spPr bwMode="auto">
          <a:xfrm>
            <a:off x="6096000" y="1299754"/>
            <a:ext cx="0" cy="4754880"/>
          </a:xfrm>
          <a:prstGeom prst="line">
            <a:avLst/>
          </a:prstGeom>
          <a:noFill/>
          <a:ln w="9525" cap="flat" cmpd="sng" algn="ctr">
            <a:solidFill>
              <a:schemeClr val="bg1">
                <a:lumMod val="65000"/>
              </a:schemeClr>
            </a:solidFill>
            <a:prstDash val="solid"/>
            <a:round/>
            <a:headEnd type="none" w="med" len="med"/>
            <a:tailEnd type="none" w="med" len="med"/>
          </a:ln>
          <a:effectLst/>
        </p:spPr>
      </p:cxnSp>
      <p:sp>
        <p:nvSpPr>
          <p:cNvPr id="14" name="Text Placeholder 9"/>
          <p:cNvSpPr>
            <a:spLocks noGrp="1"/>
          </p:cNvSpPr>
          <p:nvPr>
            <p:ph type="body" sz="quarter" idx="17"/>
          </p:nvPr>
        </p:nvSpPr>
        <p:spPr>
          <a:xfrm>
            <a:off x="315384" y="6382512"/>
            <a:ext cx="11063816" cy="457200"/>
          </a:xfrm>
          <a:prstGeom prst="rect">
            <a:avLst/>
          </a:prstGeom>
        </p:spPr>
        <p:txBody>
          <a:bodyPr anchor="ctr"/>
          <a:lstStyle>
            <a:lvl1pPr marL="0" indent="0" algn="r">
              <a:buNone/>
              <a:defRPr sz="2400" b="1">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3368197864"/>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pen Layout">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extLst>
              <p:ext uri="{D42A27DB-BD31-4B8C-83A1-F6EECF244321}">
                <p14:modId xmlns:p14="http://schemas.microsoft.com/office/powerpoint/2010/main" val="273265680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713232" y="356616"/>
            <a:ext cx="10523336" cy="498475"/>
          </a:xfrm>
        </p:spPr>
        <p:txBody>
          <a:bodyPr/>
          <a:lstStyle>
            <a:lvl1pPr>
              <a:defRPr>
                <a:solidFill>
                  <a:schemeClr val="bg2"/>
                </a:solidFill>
              </a:defRPr>
            </a:lvl1pPr>
          </a:lstStyle>
          <a:p>
            <a:r>
              <a:rPr lang="en-US" dirty="0"/>
              <a:t>Click to edit Master title style</a:t>
            </a:r>
          </a:p>
        </p:txBody>
      </p:sp>
      <p:sp>
        <p:nvSpPr>
          <p:cNvPr id="3" name="Slide Number Placeholder 5"/>
          <p:cNvSpPr>
            <a:spLocks noGrp="1"/>
          </p:cNvSpPr>
          <p:nvPr>
            <p:ph type="sldNum" sz="quarter" idx="10"/>
          </p:nvPr>
        </p:nvSpPr>
        <p:spPr/>
        <p:txBody>
          <a:bodyPr/>
          <a:lstStyle>
            <a:lvl1pPr>
              <a:defRPr>
                <a:solidFill>
                  <a:schemeClr val="bg1"/>
                </a:solidFill>
              </a:defRPr>
            </a:lvl1pPr>
          </a:lstStyle>
          <a:p>
            <a:pPr>
              <a:defRPr/>
            </a:pPr>
            <a:fld id="{521D1E3F-96BE-4EC6-B772-60D92C1E53EA}" type="slidenum">
              <a:rPr lang="en-US" smtClean="0"/>
              <a:pPr>
                <a:defRPr/>
              </a:pPr>
              <a:t>‹#›</a:t>
            </a:fld>
            <a:endParaRPr lang="en-US" dirty="0"/>
          </a:p>
        </p:txBody>
      </p:sp>
      <p:sp>
        <p:nvSpPr>
          <p:cNvPr id="5" name="Text Placeholder 9"/>
          <p:cNvSpPr>
            <a:spLocks noGrp="1"/>
          </p:cNvSpPr>
          <p:nvPr>
            <p:ph type="body" sz="quarter" idx="15"/>
          </p:nvPr>
        </p:nvSpPr>
        <p:spPr>
          <a:xfrm>
            <a:off x="315384" y="6382512"/>
            <a:ext cx="11063816" cy="457200"/>
          </a:xfrm>
          <a:prstGeom prst="rect">
            <a:avLst/>
          </a:prstGeom>
        </p:spPr>
        <p:txBody>
          <a:bodyPr anchor="ctr"/>
          <a:lstStyle>
            <a:lvl1pPr marL="0" indent="0" algn="r">
              <a:buNone/>
              <a:defRPr sz="2400" b="1">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1779435139"/>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Multi-Image Cover">
    <p:spTree>
      <p:nvGrpSpPr>
        <p:cNvPr id="1" name=""/>
        <p:cNvGrpSpPr/>
        <p:nvPr/>
      </p:nvGrpSpPr>
      <p:grpSpPr>
        <a:xfrm>
          <a:off x="0" y="0"/>
          <a:ext cx="0" cy="0"/>
          <a:chOff x="0" y="0"/>
          <a:chExt cx="0" cy="0"/>
        </a:xfrm>
      </p:grpSpPr>
      <p:cxnSp>
        <p:nvCxnSpPr>
          <p:cNvPr id="7" name="Straight Connector 6"/>
          <p:cNvCxnSpPr/>
          <p:nvPr userDrawn="1"/>
        </p:nvCxnSpPr>
        <p:spPr>
          <a:xfrm>
            <a:off x="2851150" y="5954521"/>
            <a:ext cx="0" cy="492125"/>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9"/>
          <p:cNvSpPr>
            <a:spLocks noGrp="1"/>
          </p:cNvSpPr>
          <p:nvPr>
            <p:ph type="body" sz="quarter" idx="13"/>
          </p:nvPr>
        </p:nvSpPr>
        <p:spPr>
          <a:xfrm>
            <a:off x="2864782" y="6222292"/>
            <a:ext cx="6617885" cy="254118"/>
          </a:xfrm>
          <a:prstGeom prst="rect">
            <a:avLst/>
          </a:prstGeom>
        </p:spPr>
        <p:txBody>
          <a:bodyPr vert="horz" anchor="ctr"/>
          <a:lstStyle>
            <a:lvl1pPr algn="l">
              <a:defRPr sz="1600">
                <a:solidFill>
                  <a:schemeClr val="bg2">
                    <a:lumMod val="65000"/>
                    <a:lumOff val="35000"/>
                  </a:schemeClr>
                </a:solidFill>
                <a:latin typeface="Arial" pitchFamily="34" charset="0"/>
                <a:cs typeface="Arial" pitchFamily="34" charset="0"/>
              </a:defRPr>
            </a:lvl1pPr>
          </a:lstStyle>
          <a:p>
            <a:pPr lvl="0"/>
            <a:r>
              <a:rPr lang="en-US"/>
              <a:t>Edit Master text styles</a:t>
            </a:r>
          </a:p>
        </p:txBody>
      </p:sp>
      <p:sp>
        <p:nvSpPr>
          <p:cNvPr id="9" name="Text Placeholder 17"/>
          <p:cNvSpPr>
            <a:spLocks noGrp="1"/>
          </p:cNvSpPr>
          <p:nvPr>
            <p:ph type="body" sz="quarter" idx="12"/>
          </p:nvPr>
        </p:nvSpPr>
        <p:spPr>
          <a:xfrm>
            <a:off x="2864781" y="5960247"/>
            <a:ext cx="6617887" cy="249655"/>
          </a:xfrm>
          <a:prstGeom prst="rect">
            <a:avLst/>
          </a:prstGeom>
        </p:spPr>
        <p:txBody>
          <a:bodyPr vert="horz" anchor="ctr"/>
          <a:lstStyle>
            <a:lvl1pPr>
              <a:defRPr sz="2400" b="1" i="0" cap="all" baseline="0">
                <a:solidFill>
                  <a:schemeClr val="bg2"/>
                </a:solidFill>
                <a:latin typeface="Arial" pitchFamily="34" charset="0"/>
                <a:cs typeface="Arial" pitchFamily="34" charset="0"/>
              </a:defRPr>
            </a:lvl1pPr>
          </a:lstStyle>
          <a:p>
            <a:pPr lvl="0"/>
            <a:r>
              <a:rPr lang="en-US"/>
              <a:t>Edit Master text styles</a:t>
            </a:r>
          </a:p>
        </p:txBody>
      </p:sp>
      <p:sp>
        <p:nvSpPr>
          <p:cNvPr id="10" name="Content Placeholder 6"/>
          <p:cNvSpPr>
            <a:spLocks noGrp="1"/>
          </p:cNvSpPr>
          <p:nvPr>
            <p:ph sz="quarter" idx="10"/>
          </p:nvPr>
        </p:nvSpPr>
        <p:spPr>
          <a:xfrm>
            <a:off x="351290" y="5932580"/>
            <a:ext cx="2483273" cy="236792"/>
          </a:xfrm>
          <a:prstGeom prst="rect">
            <a:avLst/>
          </a:prstGeom>
        </p:spPr>
        <p:txBody>
          <a:bodyPr vert="horz" anchor="t"/>
          <a:lstStyle>
            <a:lvl1pPr algn="r">
              <a:defRPr sz="1400">
                <a:solidFill>
                  <a:schemeClr val="bg2">
                    <a:lumMod val="65000"/>
                    <a:lumOff val="35000"/>
                  </a:schemeClr>
                </a:solidFill>
                <a:latin typeface="Arial" pitchFamily="34" charset="0"/>
                <a:cs typeface="Arial" pitchFamily="34" charset="0"/>
              </a:defRPr>
            </a:lvl1pPr>
          </a:lstStyle>
          <a:p>
            <a:pPr lvl="0"/>
            <a:r>
              <a:rPr lang="en-US"/>
              <a:t>Edit Master text styles</a:t>
            </a:r>
          </a:p>
        </p:txBody>
      </p:sp>
      <p:sp>
        <p:nvSpPr>
          <p:cNvPr id="11" name="Text Placeholder 8"/>
          <p:cNvSpPr>
            <a:spLocks noGrp="1"/>
          </p:cNvSpPr>
          <p:nvPr>
            <p:ph type="body" sz="quarter" idx="11"/>
          </p:nvPr>
        </p:nvSpPr>
        <p:spPr>
          <a:xfrm>
            <a:off x="351289" y="6172416"/>
            <a:ext cx="2483275" cy="248524"/>
          </a:xfrm>
          <a:prstGeom prst="rect">
            <a:avLst/>
          </a:prstGeom>
        </p:spPr>
        <p:txBody>
          <a:bodyPr vert="horz"/>
          <a:lstStyle>
            <a:lvl1pPr algn="r">
              <a:defRPr sz="1400">
                <a:solidFill>
                  <a:schemeClr val="bg2">
                    <a:lumMod val="65000"/>
                    <a:lumOff val="35000"/>
                  </a:schemeClr>
                </a:solidFill>
                <a:latin typeface="Arial" pitchFamily="34" charset="0"/>
                <a:cs typeface="Arial" pitchFamily="34" charset="0"/>
              </a:defRPr>
            </a:lvl1pPr>
          </a:lstStyle>
          <a:p>
            <a:pPr lvl="0"/>
            <a:r>
              <a:rPr lang="en-US"/>
              <a:t>Edit Master text styles</a:t>
            </a:r>
          </a:p>
        </p:txBody>
      </p:sp>
    </p:spTree>
    <p:extLst>
      <p:ext uri="{BB962C8B-B14F-4D97-AF65-F5344CB8AC3E}">
        <p14:creationId xmlns:p14="http://schemas.microsoft.com/office/powerpoint/2010/main" val="5736759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409061314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4124615935"/>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2256444830"/>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5A6D61-6843-47D6-A5F4-9696D43E5225}" type="datetimeFigureOut">
              <a:rPr lang="en-US" smtClean="0"/>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3053340925"/>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E5A6D61-6843-47D6-A5F4-9696D43E5225}" type="datetimeFigureOut">
              <a:rPr lang="en-US" smtClean="0"/>
              <a:t>7/25/2023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3314302934"/>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ingle-Image Cover">
    <p:spTree>
      <p:nvGrpSpPr>
        <p:cNvPr id="1" name=""/>
        <p:cNvGrpSpPr/>
        <p:nvPr/>
      </p:nvGrpSpPr>
      <p:grpSpPr>
        <a:xfrm>
          <a:off x="0" y="0"/>
          <a:ext cx="0" cy="0"/>
          <a:chOff x="0" y="0"/>
          <a:chExt cx="0" cy="0"/>
        </a:xfrm>
      </p:grpSpPr>
      <p:cxnSp>
        <p:nvCxnSpPr>
          <p:cNvPr id="18" name="Straight Connector 17"/>
          <p:cNvCxnSpPr/>
          <p:nvPr userDrawn="1"/>
        </p:nvCxnSpPr>
        <p:spPr>
          <a:xfrm>
            <a:off x="2851150" y="5954521"/>
            <a:ext cx="0" cy="492125"/>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9"/>
          <p:cNvSpPr>
            <a:spLocks noGrp="1"/>
          </p:cNvSpPr>
          <p:nvPr>
            <p:ph type="body" sz="quarter" idx="13"/>
          </p:nvPr>
        </p:nvSpPr>
        <p:spPr>
          <a:xfrm>
            <a:off x="2864782" y="6222292"/>
            <a:ext cx="6617885" cy="254118"/>
          </a:xfrm>
          <a:prstGeom prst="rect">
            <a:avLst/>
          </a:prstGeom>
        </p:spPr>
        <p:txBody>
          <a:bodyPr vert="horz" anchor="ctr"/>
          <a:lstStyle>
            <a:lvl1pPr algn="l">
              <a:defRPr sz="1600">
                <a:solidFill>
                  <a:schemeClr val="bg2">
                    <a:lumMod val="65000"/>
                    <a:lumOff val="35000"/>
                  </a:schemeClr>
                </a:solidFill>
                <a:latin typeface="Arial" pitchFamily="34" charset="0"/>
                <a:cs typeface="Arial" pitchFamily="34" charset="0"/>
              </a:defRPr>
            </a:lvl1pPr>
          </a:lstStyle>
          <a:p>
            <a:pPr lvl="0"/>
            <a:r>
              <a:rPr lang="en-US" dirty="0"/>
              <a:t>Click to edit Master text styles</a:t>
            </a:r>
          </a:p>
        </p:txBody>
      </p:sp>
      <p:sp>
        <p:nvSpPr>
          <p:cNvPr id="20" name="Text Placeholder 17"/>
          <p:cNvSpPr>
            <a:spLocks noGrp="1"/>
          </p:cNvSpPr>
          <p:nvPr>
            <p:ph type="body" sz="quarter" idx="12"/>
          </p:nvPr>
        </p:nvSpPr>
        <p:spPr>
          <a:xfrm>
            <a:off x="2864781" y="5960247"/>
            <a:ext cx="6617887" cy="249655"/>
          </a:xfrm>
          <a:prstGeom prst="rect">
            <a:avLst/>
          </a:prstGeom>
        </p:spPr>
        <p:txBody>
          <a:bodyPr vert="horz" anchor="ctr"/>
          <a:lstStyle>
            <a:lvl1pPr>
              <a:defRPr sz="2400" b="1" i="0" cap="all" baseline="0">
                <a:solidFill>
                  <a:schemeClr val="bg2"/>
                </a:solidFill>
                <a:latin typeface="Arial" pitchFamily="34" charset="0"/>
                <a:cs typeface="Arial" pitchFamily="34" charset="0"/>
              </a:defRPr>
            </a:lvl1pPr>
          </a:lstStyle>
          <a:p>
            <a:pPr lvl="0"/>
            <a:r>
              <a:rPr lang="en-US" dirty="0"/>
              <a:t>Click to edit Master text styles</a:t>
            </a:r>
          </a:p>
        </p:txBody>
      </p:sp>
      <p:sp>
        <p:nvSpPr>
          <p:cNvPr id="21" name="Content Placeholder 6"/>
          <p:cNvSpPr>
            <a:spLocks noGrp="1"/>
          </p:cNvSpPr>
          <p:nvPr>
            <p:ph sz="quarter" idx="10"/>
          </p:nvPr>
        </p:nvSpPr>
        <p:spPr>
          <a:xfrm>
            <a:off x="351290" y="5932580"/>
            <a:ext cx="2483273" cy="236792"/>
          </a:xfrm>
          <a:prstGeom prst="rect">
            <a:avLst/>
          </a:prstGeom>
        </p:spPr>
        <p:txBody>
          <a:bodyPr vert="horz" anchor="t"/>
          <a:lstStyle>
            <a:lvl1pPr algn="r">
              <a:defRPr sz="1400">
                <a:solidFill>
                  <a:schemeClr val="bg2">
                    <a:lumMod val="65000"/>
                    <a:lumOff val="35000"/>
                  </a:schemeClr>
                </a:solidFill>
                <a:latin typeface="Arial" pitchFamily="34" charset="0"/>
                <a:cs typeface="Arial" pitchFamily="34" charset="0"/>
              </a:defRPr>
            </a:lvl1pPr>
          </a:lstStyle>
          <a:p>
            <a:pPr lvl="0"/>
            <a:r>
              <a:rPr lang="en-US" dirty="0"/>
              <a:t>Click to edit Master text</a:t>
            </a:r>
          </a:p>
        </p:txBody>
      </p:sp>
      <p:sp>
        <p:nvSpPr>
          <p:cNvPr id="22" name="Text Placeholder 8"/>
          <p:cNvSpPr>
            <a:spLocks noGrp="1"/>
          </p:cNvSpPr>
          <p:nvPr>
            <p:ph type="body" sz="quarter" idx="11"/>
          </p:nvPr>
        </p:nvSpPr>
        <p:spPr>
          <a:xfrm>
            <a:off x="351289" y="6172416"/>
            <a:ext cx="2483275" cy="248524"/>
          </a:xfrm>
          <a:prstGeom prst="rect">
            <a:avLst/>
          </a:prstGeom>
        </p:spPr>
        <p:txBody>
          <a:bodyPr vert="horz"/>
          <a:lstStyle>
            <a:lvl1pPr algn="r">
              <a:defRPr sz="1400">
                <a:solidFill>
                  <a:schemeClr val="bg2">
                    <a:lumMod val="65000"/>
                    <a:lumOff val="35000"/>
                  </a:schemeClr>
                </a:solidFill>
                <a:latin typeface="Arial" pitchFamily="34" charset="0"/>
                <a:cs typeface="Arial" pitchFamily="34" charset="0"/>
              </a:defRPr>
            </a:lvl1pPr>
          </a:lstStyle>
          <a:p>
            <a:pPr lvl="0"/>
            <a:r>
              <a:rPr lang="en-US" dirty="0"/>
              <a:t>Click to edit Master text</a:t>
            </a:r>
          </a:p>
        </p:txBody>
      </p:sp>
    </p:spTree>
    <p:extLst>
      <p:ext uri="{BB962C8B-B14F-4D97-AF65-F5344CB8AC3E}">
        <p14:creationId xmlns:p14="http://schemas.microsoft.com/office/powerpoint/2010/main" val="30282644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E5A6D61-6843-47D6-A5F4-9696D43E5225}" type="datetimeFigureOut">
              <a:rPr lang="en-US" smtClean="0"/>
              <a:t>7/25/2023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3233808207"/>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5A6D61-6843-47D6-A5F4-9696D43E5225}" type="datetimeFigureOut">
              <a:rPr lang="en-US" smtClean="0"/>
              <a:t>7/25/2023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4227916635"/>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5A6D61-6843-47D6-A5F4-9696D43E5225}" type="datetimeFigureOut">
              <a:rPr lang="en-US" smtClean="0"/>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1342446259"/>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E5A6D61-6843-47D6-A5F4-9696D43E5225}" type="datetimeFigureOut">
              <a:rPr lang="en-US" smtClean="0"/>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1271845801"/>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BBFA97-401A-48EC-A355-43113E8EBD73}" type="slidenum">
              <a:rPr lang="en-US" smtClean="0"/>
              <a:t>‹#›</a:t>
            </a:fld>
            <a:endParaRPr lang="en-US"/>
          </a:p>
        </p:txBody>
      </p:sp>
    </p:spTree>
    <p:extLst>
      <p:ext uri="{BB962C8B-B14F-4D97-AF65-F5344CB8AC3E}">
        <p14:creationId xmlns:p14="http://schemas.microsoft.com/office/powerpoint/2010/main" val="326550148"/>
      </p:ext>
    </p:extLst>
  </p:cSld>
  <p:clrMapOvr>
    <a:masterClrMapping/>
  </p:clrMapOvr>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BBFA97-401A-48EC-A355-43113E8EBD73}"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68612015"/>
      </p:ext>
    </p:extLst>
  </p:cSld>
  <p:clrMapOvr>
    <a:masterClrMapping/>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BBFA97-401A-48EC-A355-43113E8EBD73}" type="slidenum">
              <a:rPr lang="en-US" smtClean="0"/>
              <a:t>‹#›</a:t>
            </a:fld>
            <a:endParaRPr lang="en-US"/>
          </a:p>
        </p:txBody>
      </p:sp>
    </p:spTree>
    <p:extLst>
      <p:ext uri="{BB962C8B-B14F-4D97-AF65-F5344CB8AC3E}">
        <p14:creationId xmlns:p14="http://schemas.microsoft.com/office/powerpoint/2010/main" val="2627846208"/>
      </p:ext>
    </p:extLst>
  </p:cSld>
  <p:clrMapOvr>
    <a:masterClrMapping/>
  </p:clrMapOvr>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BBFA97-401A-48EC-A355-43113E8EBD73}"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169518274"/>
      </p:ext>
    </p:extLst>
  </p:cSld>
  <p:clrMapOvr>
    <a:masterClrMapping/>
  </p:clrMapOvr>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BBFA97-401A-48EC-A355-43113E8EBD73}" type="slidenum">
              <a:rPr lang="en-US" smtClean="0"/>
              <a:t>‹#›</a:t>
            </a:fld>
            <a:endParaRPr lang="en-US"/>
          </a:p>
        </p:txBody>
      </p:sp>
    </p:spTree>
    <p:extLst>
      <p:ext uri="{BB962C8B-B14F-4D97-AF65-F5344CB8AC3E}">
        <p14:creationId xmlns:p14="http://schemas.microsoft.com/office/powerpoint/2010/main" val="2219729999"/>
      </p:ext>
    </p:extLst>
  </p:cSld>
  <p:clrMapOvr>
    <a:masterClrMapping/>
  </p:clrMapOvr>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249521572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Multi-Image Cover">
    <p:spTree>
      <p:nvGrpSpPr>
        <p:cNvPr id="1" name=""/>
        <p:cNvGrpSpPr/>
        <p:nvPr/>
      </p:nvGrpSpPr>
      <p:grpSpPr>
        <a:xfrm>
          <a:off x="0" y="0"/>
          <a:ext cx="0" cy="0"/>
          <a:chOff x="0" y="0"/>
          <a:chExt cx="0" cy="0"/>
        </a:xfrm>
      </p:grpSpPr>
      <p:cxnSp>
        <p:nvCxnSpPr>
          <p:cNvPr id="7" name="Straight Connector 6"/>
          <p:cNvCxnSpPr/>
          <p:nvPr userDrawn="1"/>
        </p:nvCxnSpPr>
        <p:spPr>
          <a:xfrm>
            <a:off x="2851150" y="5954521"/>
            <a:ext cx="0" cy="492125"/>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9"/>
          <p:cNvSpPr>
            <a:spLocks noGrp="1"/>
          </p:cNvSpPr>
          <p:nvPr>
            <p:ph type="body" sz="quarter" idx="13"/>
          </p:nvPr>
        </p:nvSpPr>
        <p:spPr>
          <a:xfrm>
            <a:off x="2864782" y="6222292"/>
            <a:ext cx="6617885" cy="254118"/>
          </a:xfrm>
          <a:prstGeom prst="rect">
            <a:avLst/>
          </a:prstGeom>
        </p:spPr>
        <p:txBody>
          <a:bodyPr vert="horz" anchor="ctr"/>
          <a:lstStyle>
            <a:lvl1pPr algn="l">
              <a:defRPr sz="1600">
                <a:solidFill>
                  <a:schemeClr val="bg2">
                    <a:lumMod val="65000"/>
                    <a:lumOff val="35000"/>
                  </a:schemeClr>
                </a:solidFill>
                <a:latin typeface="Arial" pitchFamily="34" charset="0"/>
                <a:cs typeface="Arial" pitchFamily="34" charset="0"/>
              </a:defRPr>
            </a:lvl1pPr>
          </a:lstStyle>
          <a:p>
            <a:pPr lvl="0"/>
            <a:r>
              <a:rPr lang="en-US"/>
              <a:t>Edit Master text styles</a:t>
            </a:r>
          </a:p>
        </p:txBody>
      </p:sp>
      <p:sp>
        <p:nvSpPr>
          <p:cNvPr id="9" name="Text Placeholder 17"/>
          <p:cNvSpPr>
            <a:spLocks noGrp="1"/>
          </p:cNvSpPr>
          <p:nvPr>
            <p:ph type="body" sz="quarter" idx="12"/>
          </p:nvPr>
        </p:nvSpPr>
        <p:spPr>
          <a:xfrm>
            <a:off x="2864781" y="5960247"/>
            <a:ext cx="6617887" cy="249655"/>
          </a:xfrm>
          <a:prstGeom prst="rect">
            <a:avLst/>
          </a:prstGeom>
        </p:spPr>
        <p:txBody>
          <a:bodyPr vert="horz" anchor="ctr"/>
          <a:lstStyle>
            <a:lvl1pPr>
              <a:defRPr sz="2400" b="1" i="0" cap="all" baseline="0">
                <a:solidFill>
                  <a:schemeClr val="bg2"/>
                </a:solidFill>
                <a:latin typeface="Arial" pitchFamily="34" charset="0"/>
                <a:cs typeface="Arial" pitchFamily="34" charset="0"/>
              </a:defRPr>
            </a:lvl1pPr>
          </a:lstStyle>
          <a:p>
            <a:pPr lvl="0"/>
            <a:r>
              <a:rPr lang="en-US"/>
              <a:t>Edit Master text styles</a:t>
            </a:r>
          </a:p>
        </p:txBody>
      </p:sp>
      <p:sp>
        <p:nvSpPr>
          <p:cNvPr id="10" name="Content Placeholder 6"/>
          <p:cNvSpPr>
            <a:spLocks noGrp="1"/>
          </p:cNvSpPr>
          <p:nvPr>
            <p:ph sz="quarter" idx="10"/>
          </p:nvPr>
        </p:nvSpPr>
        <p:spPr>
          <a:xfrm>
            <a:off x="351290" y="5932580"/>
            <a:ext cx="2483273" cy="236792"/>
          </a:xfrm>
          <a:prstGeom prst="rect">
            <a:avLst/>
          </a:prstGeom>
        </p:spPr>
        <p:txBody>
          <a:bodyPr vert="horz" anchor="t"/>
          <a:lstStyle>
            <a:lvl1pPr algn="r">
              <a:defRPr sz="1400">
                <a:solidFill>
                  <a:schemeClr val="bg2">
                    <a:lumMod val="65000"/>
                    <a:lumOff val="35000"/>
                  </a:schemeClr>
                </a:solidFill>
                <a:latin typeface="Arial" pitchFamily="34" charset="0"/>
                <a:cs typeface="Arial" pitchFamily="34" charset="0"/>
              </a:defRPr>
            </a:lvl1pPr>
          </a:lstStyle>
          <a:p>
            <a:pPr lvl="0"/>
            <a:r>
              <a:rPr lang="en-US"/>
              <a:t>Edit Master text styles</a:t>
            </a:r>
          </a:p>
        </p:txBody>
      </p:sp>
      <p:sp>
        <p:nvSpPr>
          <p:cNvPr id="11" name="Text Placeholder 8"/>
          <p:cNvSpPr>
            <a:spLocks noGrp="1"/>
          </p:cNvSpPr>
          <p:nvPr>
            <p:ph type="body" sz="quarter" idx="11"/>
          </p:nvPr>
        </p:nvSpPr>
        <p:spPr>
          <a:xfrm>
            <a:off x="351289" y="6172416"/>
            <a:ext cx="2483275" cy="248524"/>
          </a:xfrm>
          <a:prstGeom prst="rect">
            <a:avLst/>
          </a:prstGeom>
        </p:spPr>
        <p:txBody>
          <a:bodyPr vert="horz"/>
          <a:lstStyle>
            <a:lvl1pPr algn="r">
              <a:defRPr sz="1400">
                <a:solidFill>
                  <a:schemeClr val="bg2">
                    <a:lumMod val="65000"/>
                    <a:lumOff val="35000"/>
                  </a:schemeClr>
                </a:solidFill>
                <a:latin typeface="Arial" pitchFamily="34" charset="0"/>
                <a:cs typeface="Arial" pitchFamily="34" charset="0"/>
              </a:defRPr>
            </a:lvl1pPr>
          </a:lstStyle>
          <a:p>
            <a:pPr lvl="0"/>
            <a:r>
              <a:rPr lang="en-US"/>
              <a:t>Edit Master text styles</a:t>
            </a:r>
          </a:p>
        </p:txBody>
      </p:sp>
    </p:spTree>
    <p:extLst>
      <p:ext uri="{BB962C8B-B14F-4D97-AF65-F5344CB8AC3E}">
        <p14:creationId xmlns:p14="http://schemas.microsoft.com/office/powerpoint/2010/main" val="331293508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5A6D61-6843-47D6-A5F4-9696D43E5225}" type="datetimeFigureOut">
              <a:rPr lang="en-US" smtClean="0"/>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C05CE228-874B-4B88-8E7B-BE8A2097705B}" type="slidenum">
              <a:rPr lang="en-US" smtClean="0"/>
              <a:pPr>
                <a:defRPr/>
              </a:pPr>
              <a:t>‹#›</a:t>
            </a:fld>
            <a:endParaRPr lang="en-US" dirty="0"/>
          </a:p>
        </p:txBody>
      </p:sp>
    </p:spTree>
    <p:extLst>
      <p:ext uri="{BB962C8B-B14F-4D97-AF65-F5344CB8AC3E}">
        <p14:creationId xmlns:p14="http://schemas.microsoft.com/office/powerpoint/2010/main" val="3784205582"/>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Multi-Image Cover">
    <p:spTree>
      <p:nvGrpSpPr>
        <p:cNvPr id="1" name=""/>
        <p:cNvGrpSpPr/>
        <p:nvPr/>
      </p:nvGrpSpPr>
      <p:grpSpPr>
        <a:xfrm>
          <a:off x="0" y="0"/>
          <a:ext cx="0" cy="0"/>
          <a:chOff x="0" y="0"/>
          <a:chExt cx="0" cy="0"/>
        </a:xfrm>
      </p:grpSpPr>
      <p:cxnSp>
        <p:nvCxnSpPr>
          <p:cNvPr id="7" name="Straight Connector 6"/>
          <p:cNvCxnSpPr/>
          <p:nvPr userDrawn="1"/>
        </p:nvCxnSpPr>
        <p:spPr>
          <a:xfrm>
            <a:off x="2851150" y="5954521"/>
            <a:ext cx="0" cy="492125"/>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9"/>
          <p:cNvSpPr>
            <a:spLocks noGrp="1"/>
          </p:cNvSpPr>
          <p:nvPr>
            <p:ph type="body" sz="quarter" idx="13"/>
          </p:nvPr>
        </p:nvSpPr>
        <p:spPr>
          <a:xfrm>
            <a:off x="2864782" y="6222292"/>
            <a:ext cx="6617885" cy="254118"/>
          </a:xfrm>
          <a:prstGeom prst="rect">
            <a:avLst/>
          </a:prstGeom>
        </p:spPr>
        <p:txBody>
          <a:bodyPr vert="horz" anchor="ctr"/>
          <a:lstStyle>
            <a:lvl1pPr algn="l">
              <a:defRPr sz="1600">
                <a:solidFill>
                  <a:schemeClr val="bg2">
                    <a:lumMod val="65000"/>
                    <a:lumOff val="35000"/>
                  </a:schemeClr>
                </a:solidFill>
                <a:latin typeface="Arial" pitchFamily="34" charset="0"/>
                <a:cs typeface="Arial" pitchFamily="34" charset="0"/>
              </a:defRPr>
            </a:lvl1pPr>
          </a:lstStyle>
          <a:p>
            <a:pPr lvl="0"/>
            <a:r>
              <a:rPr lang="en-US"/>
              <a:t>Edit Master text styles</a:t>
            </a:r>
          </a:p>
        </p:txBody>
      </p:sp>
      <p:sp>
        <p:nvSpPr>
          <p:cNvPr id="9" name="Text Placeholder 17"/>
          <p:cNvSpPr>
            <a:spLocks noGrp="1"/>
          </p:cNvSpPr>
          <p:nvPr>
            <p:ph type="body" sz="quarter" idx="12"/>
          </p:nvPr>
        </p:nvSpPr>
        <p:spPr>
          <a:xfrm>
            <a:off x="2864781" y="5960247"/>
            <a:ext cx="6617887" cy="249655"/>
          </a:xfrm>
          <a:prstGeom prst="rect">
            <a:avLst/>
          </a:prstGeom>
        </p:spPr>
        <p:txBody>
          <a:bodyPr vert="horz" anchor="ctr"/>
          <a:lstStyle>
            <a:lvl1pPr>
              <a:defRPr sz="2400" b="1" i="0" cap="all" baseline="0">
                <a:solidFill>
                  <a:schemeClr val="bg2"/>
                </a:solidFill>
                <a:latin typeface="Arial" pitchFamily="34" charset="0"/>
                <a:cs typeface="Arial" pitchFamily="34" charset="0"/>
              </a:defRPr>
            </a:lvl1pPr>
          </a:lstStyle>
          <a:p>
            <a:pPr lvl="0"/>
            <a:r>
              <a:rPr lang="en-US"/>
              <a:t>Edit Master text styles</a:t>
            </a:r>
          </a:p>
        </p:txBody>
      </p:sp>
      <p:sp>
        <p:nvSpPr>
          <p:cNvPr id="10" name="Content Placeholder 6"/>
          <p:cNvSpPr>
            <a:spLocks noGrp="1"/>
          </p:cNvSpPr>
          <p:nvPr>
            <p:ph sz="quarter" idx="10"/>
          </p:nvPr>
        </p:nvSpPr>
        <p:spPr>
          <a:xfrm>
            <a:off x="351290" y="5932580"/>
            <a:ext cx="2483273" cy="236792"/>
          </a:xfrm>
          <a:prstGeom prst="rect">
            <a:avLst/>
          </a:prstGeom>
        </p:spPr>
        <p:txBody>
          <a:bodyPr vert="horz" anchor="t"/>
          <a:lstStyle>
            <a:lvl1pPr algn="r">
              <a:defRPr sz="1400">
                <a:solidFill>
                  <a:schemeClr val="bg2">
                    <a:lumMod val="65000"/>
                    <a:lumOff val="35000"/>
                  </a:schemeClr>
                </a:solidFill>
                <a:latin typeface="Arial" pitchFamily="34" charset="0"/>
                <a:cs typeface="Arial" pitchFamily="34" charset="0"/>
              </a:defRPr>
            </a:lvl1pPr>
          </a:lstStyle>
          <a:p>
            <a:pPr lvl="0"/>
            <a:r>
              <a:rPr lang="en-US"/>
              <a:t>Edit Master text styles</a:t>
            </a:r>
          </a:p>
        </p:txBody>
      </p:sp>
      <p:sp>
        <p:nvSpPr>
          <p:cNvPr id="11" name="Text Placeholder 8"/>
          <p:cNvSpPr>
            <a:spLocks noGrp="1"/>
          </p:cNvSpPr>
          <p:nvPr>
            <p:ph type="body" sz="quarter" idx="11"/>
          </p:nvPr>
        </p:nvSpPr>
        <p:spPr>
          <a:xfrm>
            <a:off x="351289" y="6172416"/>
            <a:ext cx="2483275" cy="248524"/>
          </a:xfrm>
          <a:prstGeom prst="rect">
            <a:avLst/>
          </a:prstGeom>
        </p:spPr>
        <p:txBody>
          <a:bodyPr vert="horz"/>
          <a:lstStyle>
            <a:lvl1pPr algn="r">
              <a:defRPr sz="1400">
                <a:solidFill>
                  <a:schemeClr val="bg2">
                    <a:lumMod val="65000"/>
                    <a:lumOff val="35000"/>
                  </a:schemeClr>
                </a:solidFill>
                <a:latin typeface="Arial" pitchFamily="34" charset="0"/>
                <a:cs typeface="Arial" pitchFamily="34" charset="0"/>
              </a:defRPr>
            </a:lvl1pPr>
          </a:lstStyle>
          <a:p>
            <a:pPr lvl="0"/>
            <a:r>
              <a:rPr lang="en-US"/>
              <a:t>Edit Master text styles</a:t>
            </a:r>
          </a:p>
        </p:txBody>
      </p:sp>
    </p:spTree>
    <p:extLst>
      <p:ext uri="{BB962C8B-B14F-4D97-AF65-F5344CB8AC3E}">
        <p14:creationId xmlns:p14="http://schemas.microsoft.com/office/powerpoint/2010/main" val="33477455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extLst>
              <p:ext uri="{D42A27DB-BD31-4B8C-83A1-F6EECF244321}">
                <p14:modId xmlns:p14="http://schemas.microsoft.com/office/powerpoint/2010/main" val="306948705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4" name="Object 3"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0" y="2119726"/>
            <a:ext cx="12192000" cy="498475"/>
          </a:xfrm>
        </p:spPr>
        <p:txBody>
          <a:bodyPr/>
          <a:lstStyle>
            <a:lvl1pPr algn="ctr">
              <a:defRPr sz="3600">
                <a:solidFill>
                  <a:schemeClr val="bg2"/>
                </a:solidFill>
              </a:defRPr>
            </a:lvl1pPr>
          </a:lstStyle>
          <a:p>
            <a:r>
              <a:rPr lang="en-US" dirty="0"/>
              <a:t>Click to edit Master title style</a:t>
            </a:r>
          </a:p>
        </p:txBody>
      </p:sp>
      <p:sp>
        <p:nvSpPr>
          <p:cNvPr id="3" name="Slide Number Placeholder 5"/>
          <p:cNvSpPr>
            <a:spLocks noGrp="1"/>
          </p:cNvSpPr>
          <p:nvPr>
            <p:ph type="sldNum" sz="quarter" idx="10"/>
          </p:nvPr>
        </p:nvSpPr>
        <p:spPr/>
        <p:txBody>
          <a:bodyPr/>
          <a:lstStyle>
            <a:lvl1pPr>
              <a:defRPr>
                <a:solidFill>
                  <a:schemeClr val="bg1"/>
                </a:solidFill>
              </a:defRPr>
            </a:lvl1pPr>
          </a:lstStyle>
          <a:p>
            <a:pPr>
              <a:defRPr/>
            </a:pPr>
            <a:fld id="{E7709538-BB9A-4E8C-A50F-1F4EB6EDDBD2}" type="slidenum">
              <a:rPr lang="en-US" smtClean="0"/>
              <a:pPr>
                <a:defRPr/>
              </a:pPr>
              <a:t>‹#›</a:t>
            </a:fld>
            <a:endParaRPr lang="en-US" dirty="0"/>
          </a:p>
        </p:txBody>
      </p:sp>
    </p:spTree>
    <p:extLst>
      <p:ext uri="{BB962C8B-B14F-4D97-AF65-F5344CB8AC3E}">
        <p14:creationId xmlns:p14="http://schemas.microsoft.com/office/powerpoint/2010/main" val="1476960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mple Tex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577273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itle 1"/>
          <p:cNvSpPr>
            <a:spLocks noGrp="1"/>
          </p:cNvSpPr>
          <p:nvPr>
            <p:ph type="title"/>
          </p:nvPr>
        </p:nvSpPr>
        <p:spPr>
          <a:xfrm>
            <a:off x="713232" y="356616"/>
            <a:ext cx="10648757" cy="498610"/>
          </a:xfrm>
        </p:spPr>
        <p:txBody>
          <a:bodyPr rIns="91440"/>
          <a:lstStyle>
            <a:lvl1pPr>
              <a:defRPr baseline="0">
                <a:solidFill>
                  <a:schemeClr val="bg2"/>
                </a:solidFill>
              </a:defRPr>
            </a:lvl1pPr>
          </a:lstStyle>
          <a:p>
            <a:r>
              <a:rPr lang="en-US" dirty="0"/>
              <a:t>Click to edit Master title style</a:t>
            </a:r>
          </a:p>
        </p:txBody>
      </p:sp>
      <p:sp>
        <p:nvSpPr>
          <p:cNvPr id="5" name="Content Placeholder 4"/>
          <p:cNvSpPr>
            <a:spLocks noGrp="1"/>
          </p:cNvSpPr>
          <p:nvPr>
            <p:ph sz="quarter" idx="12"/>
          </p:nvPr>
        </p:nvSpPr>
        <p:spPr>
          <a:xfrm>
            <a:off x="731520" y="1188720"/>
            <a:ext cx="10780747" cy="5029200"/>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p:ph type="sldNum" sz="quarter" idx="13"/>
          </p:nvPr>
        </p:nvSpPr>
        <p:spPr/>
        <p:txBody>
          <a:bodyPr/>
          <a:lstStyle>
            <a:lvl1pPr>
              <a:defRPr>
                <a:solidFill>
                  <a:schemeClr val="bg1"/>
                </a:solidFill>
              </a:defRPr>
            </a:lvl1pPr>
          </a:lstStyle>
          <a:p>
            <a:pPr>
              <a:defRPr/>
            </a:pPr>
            <a:fld id="{65C380C9-3062-4F1D-A521-BEC000498A55}" type="slidenum">
              <a:rPr lang="en-US" smtClean="0"/>
              <a:pPr>
                <a:defRPr/>
              </a:pPr>
              <a:t>‹#›</a:t>
            </a:fld>
            <a:endParaRPr lang="en-US" dirty="0"/>
          </a:p>
        </p:txBody>
      </p:sp>
    </p:spTree>
    <p:extLst>
      <p:ext uri="{BB962C8B-B14F-4D97-AF65-F5344CB8AC3E}">
        <p14:creationId xmlns:p14="http://schemas.microsoft.com/office/powerpoint/2010/main" val="34130010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imple Tex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78603264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itle 1"/>
          <p:cNvSpPr>
            <a:spLocks noGrp="1"/>
          </p:cNvSpPr>
          <p:nvPr>
            <p:ph type="title"/>
          </p:nvPr>
        </p:nvSpPr>
        <p:spPr>
          <a:xfrm>
            <a:off x="713232" y="356616"/>
            <a:ext cx="10648757" cy="498610"/>
          </a:xfrm>
        </p:spPr>
        <p:txBody>
          <a:bodyPr rIns="91440"/>
          <a:lstStyle>
            <a:lvl1pPr>
              <a:defRPr baseline="0">
                <a:solidFill>
                  <a:schemeClr val="bg2"/>
                </a:solidFill>
              </a:defRPr>
            </a:lvl1pPr>
          </a:lstStyle>
          <a:p>
            <a:r>
              <a:rPr lang="en-US" dirty="0"/>
              <a:t>Click to edit Master title style</a:t>
            </a:r>
          </a:p>
        </p:txBody>
      </p:sp>
      <p:sp>
        <p:nvSpPr>
          <p:cNvPr id="5" name="Content Placeholder 4"/>
          <p:cNvSpPr>
            <a:spLocks noGrp="1"/>
          </p:cNvSpPr>
          <p:nvPr>
            <p:ph sz="quarter" idx="12"/>
          </p:nvPr>
        </p:nvSpPr>
        <p:spPr>
          <a:xfrm>
            <a:off x="731521" y="1188720"/>
            <a:ext cx="5212080" cy="5029200"/>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p:ph type="sldNum" sz="quarter" idx="13"/>
          </p:nvPr>
        </p:nvSpPr>
        <p:spPr/>
        <p:txBody>
          <a:bodyPr/>
          <a:lstStyle>
            <a:lvl1pPr>
              <a:defRPr>
                <a:solidFill>
                  <a:schemeClr val="bg1"/>
                </a:solidFill>
              </a:defRPr>
            </a:lvl1pPr>
          </a:lstStyle>
          <a:p>
            <a:pPr>
              <a:defRPr/>
            </a:pPr>
            <a:fld id="{65C380C9-3062-4F1D-A521-BEC000498A55}" type="slidenum">
              <a:rPr lang="en-US" smtClean="0"/>
              <a:pPr>
                <a:defRPr/>
              </a:pPr>
              <a:t>‹#›</a:t>
            </a:fld>
            <a:endParaRPr lang="en-US" dirty="0"/>
          </a:p>
        </p:txBody>
      </p:sp>
      <p:sp>
        <p:nvSpPr>
          <p:cNvPr id="7" name="Content Placeholder 4"/>
          <p:cNvSpPr>
            <a:spLocks noGrp="1"/>
          </p:cNvSpPr>
          <p:nvPr>
            <p:ph sz="quarter" idx="14"/>
          </p:nvPr>
        </p:nvSpPr>
        <p:spPr>
          <a:xfrm>
            <a:off x="6257501" y="1188720"/>
            <a:ext cx="5212080" cy="5029200"/>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bwMode="auto">
          <a:xfrm>
            <a:off x="6096000" y="1299754"/>
            <a:ext cx="0" cy="4754880"/>
          </a:xfrm>
          <a:prstGeom prst="line">
            <a:avLst/>
          </a:prstGeom>
          <a:noFill/>
          <a:ln w="9525" cap="flat" cmpd="sng" algn="ctr">
            <a:solidFill>
              <a:schemeClr val="bg1">
                <a:lumMod val="65000"/>
              </a:schemeClr>
            </a:solidFill>
            <a:prstDash val="solid"/>
            <a:round/>
            <a:headEnd type="none" w="med" len="med"/>
            <a:tailEnd type="none" w="med" len="med"/>
          </a:ln>
          <a:effectLst/>
        </p:spPr>
      </p:cxnSp>
    </p:spTree>
    <p:extLst>
      <p:ext uri="{BB962C8B-B14F-4D97-AF65-F5344CB8AC3E}">
        <p14:creationId xmlns:p14="http://schemas.microsoft.com/office/powerpoint/2010/main" val="360862866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Simple Tex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28327044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itle 1"/>
          <p:cNvSpPr>
            <a:spLocks noGrp="1"/>
          </p:cNvSpPr>
          <p:nvPr>
            <p:ph type="title"/>
          </p:nvPr>
        </p:nvSpPr>
        <p:spPr>
          <a:xfrm>
            <a:off x="713232" y="356616"/>
            <a:ext cx="10648757" cy="498610"/>
          </a:xfrm>
        </p:spPr>
        <p:txBody>
          <a:bodyPr rIns="91440"/>
          <a:lstStyle>
            <a:lvl1pPr>
              <a:defRPr baseline="0">
                <a:solidFill>
                  <a:schemeClr val="bg2"/>
                </a:solidFill>
              </a:defRPr>
            </a:lvl1pPr>
          </a:lstStyle>
          <a:p>
            <a:r>
              <a:rPr lang="en-US" dirty="0"/>
              <a:t>Click to edit Master title style</a:t>
            </a:r>
          </a:p>
        </p:txBody>
      </p:sp>
      <p:sp>
        <p:nvSpPr>
          <p:cNvPr id="5" name="Content Placeholder 4"/>
          <p:cNvSpPr>
            <a:spLocks noGrp="1"/>
          </p:cNvSpPr>
          <p:nvPr>
            <p:ph sz="quarter" idx="12"/>
          </p:nvPr>
        </p:nvSpPr>
        <p:spPr>
          <a:xfrm>
            <a:off x="731521" y="1188720"/>
            <a:ext cx="5212080" cy="2338251"/>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p:ph type="sldNum" sz="quarter" idx="13"/>
          </p:nvPr>
        </p:nvSpPr>
        <p:spPr/>
        <p:txBody>
          <a:bodyPr/>
          <a:lstStyle>
            <a:lvl1pPr>
              <a:defRPr>
                <a:solidFill>
                  <a:schemeClr val="bg1"/>
                </a:solidFill>
              </a:defRPr>
            </a:lvl1pPr>
          </a:lstStyle>
          <a:p>
            <a:pPr>
              <a:defRPr/>
            </a:pPr>
            <a:fld id="{65C380C9-3062-4F1D-A521-BEC000498A55}" type="slidenum">
              <a:rPr lang="en-US" smtClean="0"/>
              <a:pPr>
                <a:defRPr/>
              </a:pPr>
              <a:t>‹#›</a:t>
            </a:fld>
            <a:endParaRPr lang="en-US" dirty="0"/>
          </a:p>
        </p:txBody>
      </p:sp>
      <p:sp>
        <p:nvSpPr>
          <p:cNvPr id="7" name="Content Placeholder 4"/>
          <p:cNvSpPr>
            <a:spLocks noGrp="1"/>
          </p:cNvSpPr>
          <p:nvPr>
            <p:ph sz="quarter" idx="14"/>
          </p:nvPr>
        </p:nvSpPr>
        <p:spPr>
          <a:xfrm>
            <a:off x="6257501" y="1188720"/>
            <a:ext cx="5212080" cy="2338251"/>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9" name="Straight Connector 8"/>
          <p:cNvCxnSpPr/>
          <p:nvPr userDrawn="1"/>
        </p:nvCxnSpPr>
        <p:spPr bwMode="auto">
          <a:xfrm flipH="1">
            <a:off x="841600" y="3677194"/>
            <a:ext cx="10531475" cy="0"/>
          </a:xfrm>
          <a:prstGeom prst="line">
            <a:avLst/>
          </a:prstGeom>
          <a:noFill/>
          <a:ln w="9525" cap="flat" cmpd="sng" algn="ctr">
            <a:solidFill>
              <a:schemeClr val="bg1">
                <a:lumMod val="65000"/>
              </a:schemeClr>
            </a:solidFill>
            <a:prstDash val="solid"/>
            <a:round/>
            <a:headEnd type="none" w="med" len="med"/>
            <a:tailEnd type="none" w="med" len="med"/>
          </a:ln>
          <a:effectLst/>
        </p:spPr>
      </p:cxnSp>
      <p:sp>
        <p:nvSpPr>
          <p:cNvPr id="11" name="Content Placeholder 4"/>
          <p:cNvSpPr>
            <a:spLocks noGrp="1"/>
          </p:cNvSpPr>
          <p:nvPr>
            <p:ph sz="quarter" idx="15"/>
          </p:nvPr>
        </p:nvSpPr>
        <p:spPr>
          <a:xfrm>
            <a:off x="731521" y="3801291"/>
            <a:ext cx="5212080" cy="2338251"/>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4"/>
          <p:cNvSpPr>
            <a:spLocks noGrp="1"/>
          </p:cNvSpPr>
          <p:nvPr>
            <p:ph sz="quarter" idx="16"/>
          </p:nvPr>
        </p:nvSpPr>
        <p:spPr>
          <a:xfrm>
            <a:off x="6257501" y="3801291"/>
            <a:ext cx="5212080" cy="2338251"/>
          </a:xfrm>
          <a:prstGeom prst="rect">
            <a:avLst/>
          </a:prstGeom>
        </p:spPr>
        <p:txBody>
          <a:bodyPr/>
          <a:lstStyle>
            <a:lvl1pPr marL="182880" indent="-182880">
              <a:spcBef>
                <a:spcPts val="600"/>
              </a:spcBef>
              <a:spcAft>
                <a:spcPts val="0"/>
              </a:spcAft>
              <a:buClr>
                <a:schemeClr val="tx2"/>
              </a:buClr>
              <a:defRPr>
                <a:solidFill>
                  <a:schemeClr val="bg2"/>
                </a:solidFill>
              </a:defRPr>
            </a:lvl1pPr>
            <a:lvl2pPr marL="457200" indent="-182880">
              <a:spcBef>
                <a:spcPts val="600"/>
              </a:spcBef>
              <a:spcAft>
                <a:spcPts val="0"/>
              </a:spcAft>
              <a:buClr>
                <a:schemeClr val="tx1"/>
              </a:buClr>
              <a:defRPr>
                <a:solidFill>
                  <a:schemeClr val="bg2"/>
                </a:solidFill>
              </a:defRPr>
            </a:lvl2pPr>
            <a:lvl3pPr marL="640080" indent="-182880">
              <a:spcBef>
                <a:spcPts val="600"/>
              </a:spcBef>
              <a:spcAft>
                <a:spcPts val="0"/>
              </a:spcAft>
              <a:buClr>
                <a:schemeClr val="tx1"/>
              </a:buClr>
              <a:defRPr>
                <a:solidFill>
                  <a:schemeClr val="bg2"/>
                </a:solidFill>
              </a:defRPr>
            </a:lvl3pPr>
            <a:lvl4pPr marL="914400" indent="-182880">
              <a:spcBef>
                <a:spcPts val="600"/>
              </a:spcBef>
              <a:spcAft>
                <a:spcPts val="0"/>
              </a:spcAft>
              <a:buClr>
                <a:schemeClr val="tx1"/>
              </a:buClr>
              <a:buFont typeface="Arial" panose="020B0604020202020204" pitchFamily="34" charset="0"/>
              <a:buChar char="-"/>
              <a:defRPr sz="1400">
                <a:solidFill>
                  <a:schemeClr val="bg2"/>
                </a:solidFill>
                <a:latin typeface="Arial" panose="020B0604020202020204" pitchFamily="34" charset="0"/>
                <a:cs typeface="Arial" panose="020B0604020202020204" pitchFamily="34" charset="0"/>
              </a:defRPr>
            </a:lvl4pPr>
            <a:lvl5pPr marL="1097280" indent="-182880">
              <a:spcBef>
                <a:spcPts val="600"/>
              </a:spcBef>
              <a:spcAft>
                <a:spcPts val="0"/>
              </a:spcAft>
              <a:buClr>
                <a:schemeClr val="tx1"/>
              </a:buClr>
              <a:defRPr sz="1200">
                <a:solidFill>
                  <a:schemeClr val="bg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3" name="Straight Connector 12"/>
          <p:cNvCxnSpPr/>
          <p:nvPr userDrawn="1"/>
        </p:nvCxnSpPr>
        <p:spPr bwMode="auto">
          <a:xfrm>
            <a:off x="6096000" y="1299754"/>
            <a:ext cx="0" cy="4754880"/>
          </a:xfrm>
          <a:prstGeom prst="line">
            <a:avLst/>
          </a:prstGeom>
          <a:noFill/>
          <a:ln w="9525" cap="flat" cmpd="sng" algn="ctr">
            <a:solidFill>
              <a:schemeClr val="bg1">
                <a:lumMod val="65000"/>
              </a:schemeClr>
            </a:solidFill>
            <a:prstDash val="solid"/>
            <a:round/>
            <a:headEnd type="none" w="med" len="med"/>
            <a:tailEnd type="none" w="med" len="med"/>
          </a:ln>
          <a:effectLst/>
        </p:spPr>
      </p:cxnSp>
    </p:spTree>
    <p:extLst>
      <p:ext uri="{BB962C8B-B14F-4D97-AF65-F5344CB8AC3E}">
        <p14:creationId xmlns:p14="http://schemas.microsoft.com/office/powerpoint/2010/main" val="593221701"/>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Open Layout">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extLst>
              <p:ext uri="{D42A27DB-BD31-4B8C-83A1-F6EECF244321}">
                <p14:modId xmlns:p14="http://schemas.microsoft.com/office/powerpoint/2010/main" val="326676212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713232" y="356616"/>
            <a:ext cx="10523336" cy="498475"/>
          </a:xfrm>
        </p:spPr>
        <p:txBody>
          <a:bodyPr/>
          <a:lstStyle>
            <a:lvl1pPr>
              <a:defRPr>
                <a:solidFill>
                  <a:schemeClr val="bg2"/>
                </a:solidFill>
              </a:defRPr>
            </a:lvl1pPr>
          </a:lstStyle>
          <a:p>
            <a:r>
              <a:rPr lang="en-US" dirty="0"/>
              <a:t>Click to edit Master title style</a:t>
            </a:r>
          </a:p>
        </p:txBody>
      </p:sp>
      <p:sp>
        <p:nvSpPr>
          <p:cNvPr id="3" name="Slide Number Placeholder 5"/>
          <p:cNvSpPr>
            <a:spLocks noGrp="1"/>
          </p:cNvSpPr>
          <p:nvPr>
            <p:ph type="sldNum" sz="quarter" idx="10"/>
          </p:nvPr>
        </p:nvSpPr>
        <p:spPr/>
        <p:txBody>
          <a:bodyPr/>
          <a:lstStyle>
            <a:lvl1pPr>
              <a:defRPr>
                <a:solidFill>
                  <a:schemeClr val="bg1"/>
                </a:solidFill>
              </a:defRPr>
            </a:lvl1pPr>
          </a:lstStyle>
          <a:p>
            <a:pPr>
              <a:defRPr/>
            </a:pPr>
            <a:fld id="{521D1E3F-96BE-4EC6-B772-60D92C1E53EA}" type="slidenum">
              <a:rPr lang="en-US" smtClean="0"/>
              <a:pPr>
                <a:defRPr/>
              </a:pPr>
              <a:t>‹#›</a:t>
            </a:fld>
            <a:endParaRPr lang="en-US" dirty="0"/>
          </a:p>
        </p:txBody>
      </p:sp>
    </p:spTree>
    <p:extLst>
      <p:ext uri="{BB962C8B-B14F-4D97-AF65-F5344CB8AC3E}">
        <p14:creationId xmlns:p14="http://schemas.microsoft.com/office/powerpoint/2010/main" val="201430563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extLst>
              <p:ext uri="{D42A27DB-BD31-4B8C-83A1-F6EECF244321}">
                <p14:modId xmlns:p14="http://schemas.microsoft.com/office/powerpoint/2010/main" val="306948705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0" y="2119726"/>
            <a:ext cx="12192000" cy="498475"/>
          </a:xfrm>
        </p:spPr>
        <p:txBody>
          <a:bodyPr/>
          <a:lstStyle>
            <a:lvl1pPr algn="ctr">
              <a:defRPr sz="3600">
                <a:solidFill>
                  <a:schemeClr val="bg2"/>
                </a:solidFill>
              </a:defRPr>
            </a:lvl1pPr>
          </a:lstStyle>
          <a:p>
            <a:r>
              <a:rPr lang="en-US" dirty="0"/>
              <a:t>Click to edit Master title style</a:t>
            </a:r>
          </a:p>
        </p:txBody>
      </p:sp>
      <p:sp>
        <p:nvSpPr>
          <p:cNvPr id="3" name="Slide Number Placeholder 5"/>
          <p:cNvSpPr>
            <a:spLocks noGrp="1"/>
          </p:cNvSpPr>
          <p:nvPr>
            <p:ph type="sldNum" sz="quarter" idx="10"/>
          </p:nvPr>
        </p:nvSpPr>
        <p:spPr/>
        <p:txBody>
          <a:bodyPr/>
          <a:lstStyle>
            <a:lvl1pPr>
              <a:defRPr>
                <a:solidFill>
                  <a:schemeClr val="bg1"/>
                </a:solidFill>
              </a:defRPr>
            </a:lvl1pPr>
          </a:lstStyle>
          <a:p>
            <a:pPr>
              <a:defRPr/>
            </a:pPr>
            <a:fld id="{E7709538-BB9A-4E8C-A50F-1F4EB6EDDBD2}" type="slidenum">
              <a:rPr lang="en-US" smtClean="0"/>
              <a:pPr>
                <a:defRPr/>
              </a:pPr>
              <a:t>‹#›</a:t>
            </a:fld>
            <a:endParaRPr lang="en-US" dirty="0"/>
          </a:p>
        </p:txBody>
      </p:sp>
    </p:spTree>
    <p:extLst>
      <p:ext uri="{BB962C8B-B14F-4D97-AF65-F5344CB8AC3E}">
        <p14:creationId xmlns:p14="http://schemas.microsoft.com/office/powerpoint/2010/main" val="391537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imple Tex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65897107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pic>
        <p:nvPicPr>
          <p:cNvPr id="7" name="Picture 6" descr="Brand-Promise_editable_HORZ_ol.jpg"/>
          <p:cNvPicPr>
            <a:picLocks noChangeAspect="1"/>
          </p:cNvPicPr>
          <p:nvPr userDrawn="1"/>
        </p:nvPicPr>
        <p:blipFill rotWithShape="1">
          <a:blip r:embed="rId5" cstate="print">
            <a:extLst>
              <a:ext uri="{28A0092B-C50C-407E-A947-70E740481C1C}">
                <a14:useLocalDpi xmlns:a14="http://schemas.microsoft.com/office/drawing/2010/main"/>
              </a:ext>
            </a:extLst>
          </a:blip>
          <a:srcRect l="238" t="534" r="413" b="600"/>
          <a:stretch/>
        </p:blipFill>
        <p:spPr>
          <a:xfrm>
            <a:off x="0" y="-1"/>
            <a:ext cx="12192000" cy="6858001"/>
          </a:xfrm>
          <a:prstGeom prst="rect">
            <a:avLst/>
          </a:prstGeom>
          <a:noFill/>
          <a:ln>
            <a:noFill/>
          </a:ln>
        </p:spPr>
      </p:pic>
    </p:spTree>
    <p:extLst>
      <p:ext uri="{BB962C8B-B14F-4D97-AF65-F5344CB8AC3E}">
        <p14:creationId xmlns:p14="http://schemas.microsoft.com/office/powerpoint/2010/main" val="3642504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jpe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jpe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10.png"/></Relationships>
</file>

<file path=ppt/slideMasters/_rels/slideMaster3.xml.rels><?xml version="1.0" encoding="UTF-8" standalone="yes"?>
<Relationships xmlns="http://schemas.openxmlformats.org/package/2006/relationships"><Relationship Id="rId8" Type="http://schemas.openxmlformats.org/officeDocument/2006/relationships/tags" Target="../tags/tag2.xml"/><Relationship Id="rId3" Type="http://schemas.openxmlformats.org/officeDocument/2006/relationships/slideLayout" Target="../slideLayouts/slideLayout6.xml"/><Relationship Id="rId7" Type="http://schemas.openxmlformats.org/officeDocument/2006/relationships/theme" Target="../theme/theme3.xml"/><Relationship Id="rId12" Type="http://schemas.openxmlformats.org/officeDocument/2006/relationships/image" Target="../media/image13.pn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image" Target="../media/image12.png"/><Relationship Id="rId5" Type="http://schemas.openxmlformats.org/officeDocument/2006/relationships/slideLayout" Target="../slideLayouts/slideLayout8.xml"/><Relationship Id="rId10" Type="http://schemas.openxmlformats.org/officeDocument/2006/relationships/image" Target="../media/image11.emf"/><Relationship Id="rId4" Type="http://schemas.openxmlformats.org/officeDocument/2006/relationships/slideLayout" Target="../slideLayouts/slideLayout7.xml"/><Relationship Id="rId9" Type="http://schemas.openxmlformats.org/officeDocument/2006/relationships/oleObject" Target="../embeddings/oleObject1.bin"/></Relationships>
</file>

<file path=ppt/slideMasters/_rels/slideMaster4.xml.rels><?xml version="1.0" encoding="UTF-8" standalone="yes"?>
<Relationships xmlns="http://schemas.openxmlformats.org/package/2006/relationships"><Relationship Id="rId8" Type="http://schemas.openxmlformats.org/officeDocument/2006/relationships/oleObject" Target="../embeddings/oleObject8.bin"/><Relationship Id="rId3" Type="http://schemas.openxmlformats.org/officeDocument/2006/relationships/slideLayout" Target="../slideLayouts/slideLayout12.xml"/><Relationship Id="rId7" Type="http://schemas.openxmlformats.org/officeDocument/2006/relationships/tags" Target="../tags/tag9.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theme" Target="../theme/theme4.xml"/><Relationship Id="rId5" Type="http://schemas.openxmlformats.org/officeDocument/2006/relationships/slideLayout" Target="../slideLayouts/slideLayout14.xml"/><Relationship Id="rId10" Type="http://schemas.openxmlformats.org/officeDocument/2006/relationships/image" Target="../media/image12.png"/><Relationship Id="rId4" Type="http://schemas.openxmlformats.org/officeDocument/2006/relationships/slideLayout" Target="../slideLayouts/slideLayout13.xml"/><Relationship Id="rId9" Type="http://schemas.openxmlformats.org/officeDocument/2006/relationships/image" Target="../media/image11.emf"/></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21" Type="http://schemas.openxmlformats.org/officeDocument/2006/relationships/oleObject" Target="../embeddings/oleObject8.bin"/><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tags" Target="../tags/tag1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theme" Target="../theme/theme5.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image" Target="../media/image1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 name="Picture 2" descr="31708530823_523ed4fa90_o_crop.jpg"/>
          <p:cNvPicPr>
            <a:picLocks noChangeAspect="1"/>
          </p:cNvPicPr>
          <p:nvPr/>
        </p:nvPicPr>
        <p:blipFill rotWithShape="1">
          <a:blip r:embed="rId3" cstate="print">
            <a:alphaModFix/>
            <a:extLst>
              <a:ext uri="{28A0092B-C50C-407E-A947-70E740481C1C}">
                <a14:useLocalDpi xmlns:a14="http://schemas.microsoft.com/office/drawing/2010/main"/>
              </a:ext>
            </a:extLst>
          </a:blip>
          <a:srcRect/>
          <a:stretch/>
        </p:blipFill>
        <p:spPr>
          <a:xfrm>
            <a:off x="0" y="0"/>
            <a:ext cx="4229101" cy="5624123"/>
          </a:xfrm>
          <a:prstGeom prst="rect">
            <a:avLst/>
          </a:prstGeom>
        </p:spPr>
      </p:pic>
      <p:pic>
        <p:nvPicPr>
          <p:cNvPr id="13" name="Picture 2" descr="https://www.security.honeywell.com/hsc/images/Lyric-Gateway-Living-Room3_hi.jpg"/>
          <p:cNvPicPr>
            <a:picLocks noChangeAspect="1" noChangeArrowheads="1"/>
          </p:cNvPicPr>
          <p:nvPr/>
        </p:nvPicPr>
        <p:blipFill rotWithShape="1">
          <a:blip r:embed="rId4" cstate="print">
            <a:alphaModFix/>
            <a:extLst>
              <a:ext uri="{28A0092B-C50C-407E-A947-70E740481C1C}">
                <a14:useLocalDpi xmlns:a14="http://schemas.microsoft.com/office/drawing/2010/main"/>
              </a:ext>
            </a:extLst>
          </a:blip>
          <a:srcRect t="-1" b="390"/>
          <a:stretch/>
        </p:blipFill>
        <p:spPr bwMode="auto">
          <a:xfrm>
            <a:off x="6664663" y="0"/>
            <a:ext cx="5527337" cy="1901910"/>
          </a:xfrm>
          <a:prstGeom prst="rect">
            <a:avLst/>
          </a:prstGeom>
          <a:noFill/>
          <a:extLst>
            <a:ext uri="{909E8E84-426E-40dd-AFC4-6F175D3DCCD1}">
              <a14:hiddenFill xmlns:a14="http://schemas.microsoft.com/office/drawing/2010/main" xmlns="">
                <a:solidFill>
                  <a:srgbClr val="FFFFFF"/>
                </a:solidFill>
              </a14:hiddenFill>
            </a:ext>
          </a:extLst>
        </p:spPr>
      </p:pic>
      <p:pic>
        <p:nvPicPr>
          <p:cNvPr id="16" name="Picture 15"/>
          <p:cNvPicPr>
            <a:picLocks noChangeAspect="1"/>
          </p:cNvPicPr>
          <p:nvPr/>
        </p:nvPicPr>
        <p:blipFill rotWithShape="1">
          <a:blip r:embed="rId5" cstate="print">
            <a:alphaModFix/>
            <a:extLst>
              <a:ext uri="{28A0092B-C50C-407E-A947-70E740481C1C}">
                <a14:useLocalDpi xmlns:a14="http://schemas.microsoft.com/office/drawing/2010/main"/>
              </a:ext>
            </a:extLst>
          </a:blip>
          <a:srcRect/>
          <a:stretch/>
        </p:blipFill>
        <p:spPr>
          <a:xfrm>
            <a:off x="4325739" y="0"/>
            <a:ext cx="2242286" cy="1905069"/>
          </a:xfrm>
          <a:prstGeom prst="rect">
            <a:avLst/>
          </a:prstGeom>
        </p:spPr>
      </p:pic>
      <p:pic>
        <p:nvPicPr>
          <p:cNvPr id="14" name="Picture 13"/>
          <p:cNvPicPr>
            <a:picLocks noChangeAspect="1"/>
          </p:cNvPicPr>
          <p:nvPr/>
        </p:nvPicPr>
        <p:blipFill rotWithShape="1">
          <a:blip r:embed="rId6" cstate="print">
            <a:extLst>
              <a:ext uri="{28A0092B-C50C-407E-A947-70E740481C1C}">
                <a14:useLocalDpi xmlns:a14="http://schemas.microsoft.com/office/drawing/2010/main"/>
              </a:ext>
            </a:extLst>
          </a:blip>
          <a:stretch/>
        </p:blipFill>
        <p:spPr>
          <a:xfrm>
            <a:off x="9922445" y="1998270"/>
            <a:ext cx="2274848" cy="3589504"/>
          </a:xfrm>
          <a:prstGeom prst="rect">
            <a:avLst/>
          </a:prstGeom>
          <a:noFill/>
          <a:ln>
            <a:noFill/>
          </a:ln>
        </p:spPr>
      </p:pic>
      <p:pic>
        <p:nvPicPr>
          <p:cNvPr id="17" name="Picture 16"/>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a:off x="4325738" y="1998270"/>
            <a:ext cx="2240280" cy="3711750"/>
          </a:xfrm>
          <a:prstGeom prst="rect">
            <a:avLst/>
          </a:prstGeom>
        </p:spPr>
      </p:pic>
      <p:pic>
        <p:nvPicPr>
          <p:cNvPr id="18" name="Picture 2" descr="GoDirect"/>
          <p:cNvPicPr>
            <a:picLocks noChangeAspect="1" noChangeArrowheads="1"/>
          </p:cNvPicPr>
          <p:nvPr/>
        </p:nvPicPr>
        <p:blipFill rotWithShape="1">
          <a:blip r:embed="rId8" cstate="print">
            <a:extLst>
              <a:ext uri="{28A0092B-C50C-407E-A947-70E740481C1C}">
                <a14:useLocalDpi xmlns:a14="http://schemas.microsoft.com/office/drawing/2010/main"/>
              </a:ext>
            </a:extLst>
          </a:blip>
          <a:srcRect/>
          <a:stretch/>
        </p:blipFill>
        <p:spPr bwMode="auto">
          <a:xfrm>
            <a:off x="6664663" y="3904127"/>
            <a:ext cx="3154680" cy="1703703"/>
          </a:xfrm>
          <a:prstGeom prst="rect">
            <a:avLst/>
          </a:prstGeom>
          <a:noFill/>
          <a:extLst>
            <a:ext uri="{909E8E84-426E-40dd-AFC4-6F175D3DCCD1}">
              <a14:hiddenFill xmlns:a14="http://schemas.microsoft.com/office/drawing/2010/main" xmlns="">
                <a:solidFill>
                  <a:srgbClr val="FFFFFF"/>
                </a:solidFill>
              </a14:hiddenFill>
            </a:ext>
          </a:extLst>
        </p:spPr>
      </p:pic>
      <p:pic>
        <p:nvPicPr>
          <p:cNvPr id="19" name="Picture 18"/>
          <p:cNvPicPr>
            <a:picLocks noChangeAspect="1"/>
          </p:cNvPicPr>
          <p:nvPr/>
        </p:nvPicPr>
        <p:blipFill rotWithShape="1">
          <a:blip r:embed="rId9" cstate="print">
            <a:extLst>
              <a:ext uri="{28A0092B-C50C-407E-A947-70E740481C1C}">
                <a14:useLocalDpi xmlns:a14="http://schemas.microsoft.com/office/drawing/2010/main"/>
              </a:ext>
            </a:extLst>
          </a:blip>
          <a:srcRect/>
          <a:stretch/>
        </p:blipFill>
        <p:spPr>
          <a:xfrm flipH="1">
            <a:off x="6664663" y="1998270"/>
            <a:ext cx="3154141" cy="1799519"/>
          </a:xfrm>
          <a:prstGeom prst="rect">
            <a:avLst/>
          </a:prstGeom>
        </p:spPr>
      </p:pic>
      <p:pic>
        <p:nvPicPr>
          <p:cNvPr id="11" name="Picture 5" descr="Corner-01 copy.png"/>
          <p:cNvPicPr>
            <a:picLocks noChangeAspect="1"/>
          </p:cNvPicPr>
          <p:nvPr userDrawn="1"/>
        </p:nvPicPr>
        <p:blipFill>
          <a:blip r:embed="rId10">
            <a:extLst>
              <a:ext uri="{28A0092B-C50C-407E-A947-70E740481C1C}">
                <a14:useLocalDpi xmlns:a14="http://schemas.microsoft.com/office/drawing/2010/main"/>
              </a:ext>
            </a:extLst>
          </a:blip>
          <a:srcRect/>
          <a:stretch>
            <a:fillRect/>
          </a:stretch>
        </p:blipFill>
        <p:spPr bwMode="auto">
          <a:xfrm>
            <a:off x="0" y="3792538"/>
            <a:ext cx="12192000" cy="30527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9723200" y="5959015"/>
            <a:ext cx="1788000" cy="516858"/>
          </a:xfrm>
          <a:prstGeom prst="rect">
            <a:avLst/>
          </a:prstGeom>
        </p:spPr>
      </p:pic>
    </p:spTree>
  </p:cSld>
  <p:clrMap bg1="lt1" tx1="dk1" bg2="lt2" tx2="dk2" accent1="accent1" accent2="accent2" accent3="accent3" accent4="accent4" accent5="accent5" accent6="accent6" hlink="hlink" folHlink="folHlink"/>
  <p:sldLayoutIdLst>
    <p:sldLayoutId id="2147493563" r:id="rId1"/>
  </p:sldLayoutIdLst>
  <p:hf hdr="0" dt="0"/>
  <p:txStyles>
    <p:titleStyle>
      <a:lvl1pPr algn="l" defTabSz="457200" rtl="0" eaLnBrk="1" fontAlgn="base" hangingPunct="1">
        <a:spcBef>
          <a:spcPct val="0"/>
        </a:spcBef>
        <a:spcAft>
          <a:spcPct val="0"/>
        </a:spcAft>
        <a:defRPr sz="2400" kern="1200">
          <a:solidFill>
            <a:schemeClr val="tx1"/>
          </a:solidFill>
          <a:latin typeface="HelveticaNeue BoldCond"/>
          <a:ea typeface="HelveticaNeue BoldCond"/>
          <a:cs typeface="HelveticaNeue BoldCond"/>
        </a:defRPr>
      </a:lvl1pPr>
      <a:lvl2pPr algn="l" defTabSz="457200" rtl="0" eaLnBrk="1" fontAlgn="base" hangingPunct="1">
        <a:spcBef>
          <a:spcPct val="0"/>
        </a:spcBef>
        <a:spcAft>
          <a:spcPct val="0"/>
        </a:spcAft>
        <a:defRPr sz="2400">
          <a:solidFill>
            <a:schemeClr val="tx1"/>
          </a:solidFill>
          <a:latin typeface="HelveticaNeue BoldCond"/>
          <a:ea typeface="HelveticaNeue BoldCond"/>
          <a:cs typeface="HelveticaNeue BoldCond"/>
        </a:defRPr>
      </a:lvl2pPr>
      <a:lvl3pPr algn="l" defTabSz="457200" rtl="0" eaLnBrk="1" fontAlgn="base" hangingPunct="1">
        <a:spcBef>
          <a:spcPct val="0"/>
        </a:spcBef>
        <a:spcAft>
          <a:spcPct val="0"/>
        </a:spcAft>
        <a:defRPr sz="2400">
          <a:solidFill>
            <a:schemeClr val="tx1"/>
          </a:solidFill>
          <a:latin typeface="HelveticaNeue BoldCond"/>
          <a:ea typeface="HelveticaNeue BoldCond"/>
          <a:cs typeface="HelveticaNeue BoldCond"/>
        </a:defRPr>
      </a:lvl3pPr>
      <a:lvl4pPr algn="l" defTabSz="457200" rtl="0" eaLnBrk="1" fontAlgn="base" hangingPunct="1">
        <a:spcBef>
          <a:spcPct val="0"/>
        </a:spcBef>
        <a:spcAft>
          <a:spcPct val="0"/>
        </a:spcAft>
        <a:defRPr sz="2400">
          <a:solidFill>
            <a:schemeClr val="tx1"/>
          </a:solidFill>
          <a:latin typeface="HelveticaNeue BoldCond"/>
          <a:ea typeface="HelveticaNeue BoldCond"/>
          <a:cs typeface="HelveticaNeue BoldCond"/>
        </a:defRPr>
      </a:lvl4pPr>
      <a:lvl5pPr algn="l" defTabSz="457200" rtl="0" eaLnBrk="1" fontAlgn="base" hangingPunct="1">
        <a:spcBef>
          <a:spcPct val="0"/>
        </a:spcBef>
        <a:spcAft>
          <a:spcPct val="0"/>
        </a:spcAft>
        <a:defRPr sz="2400">
          <a:solidFill>
            <a:schemeClr val="tx1"/>
          </a:solidFill>
          <a:latin typeface="HelveticaNeue BoldCond"/>
          <a:ea typeface="HelveticaNeue BoldCond"/>
          <a:cs typeface="HelveticaNeue BoldCond"/>
        </a:defRPr>
      </a:lvl5pPr>
      <a:lvl6pPr marL="457200" algn="l" defTabSz="457200" rtl="0" eaLnBrk="1" fontAlgn="base" hangingPunct="1">
        <a:spcBef>
          <a:spcPct val="0"/>
        </a:spcBef>
        <a:spcAft>
          <a:spcPct val="0"/>
        </a:spcAft>
        <a:defRPr sz="2400">
          <a:solidFill>
            <a:schemeClr val="tx1"/>
          </a:solidFill>
          <a:latin typeface="HelveticaNeue BoldCond"/>
          <a:ea typeface="HelveticaNeue BoldCond"/>
          <a:cs typeface="HelveticaNeue BoldCond"/>
        </a:defRPr>
      </a:lvl6pPr>
      <a:lvl7pPr marL="914400" algn="l" defTabSz="457200" rtl="0" eaLnBrk="1" fontAlgn="base" hangingPunct="1">
        <a:spcBef>
          <a:spcPct val="0"/>
        </a:spcBef>
        <a:spcAft>
          <a:spcPct val="0"/>
        </a:spcAft>
        <a:defRPr sz="2400">
          <a:solidFill>
            <a:schemeClr val="tx1"/>
          </a:solidFill>
          <a:latin typeface="HelveticaNeue BoldCond"/>
          <a:ea typeface="HelveticaNeue BoldCond"/>
          <a:cs typeface="HelveticaNeue BoldCond"/>
        </a:defRPr>
      </a:lvl7pPr>
      <a:lvl8pPr marL="1371600" algn="l" defTabSz="457200" rtl="0" eaLnBrk="1" fontAlgn="base" hangingPunct="1">
        <a:spcBef>
          <a:spcPct val="0"/>
        </a:spcBef>
        <a:spcAft>
          <a:spcPct val="0"/>
        </a:spcAft>
        <a:defRPr sz="2400">
          <a:solidFill>
            <a:schemeClr val="tx1"/>
          </a:solidFill>
          <a:latin typeface="HelveticaNeue BoldCond"/>
          <a:ea typeface="HelveticaNeue BoldCond"/>
          <a:cs typeface="HelveticaNeue BoldCond"/>
        </a:defRPr>
      </a:lvl8pPr>
      <a:lvl9pPr marL="1828800" algn="l" defTabSz="457200" rtl="0" eaLnBrk="1" fontAlgn="base" hangingPunct="1">
        <a:spcBef>
          <a:spcPct val="0"/>
        </a:spcBef>
        <a:spcAft>
          <a:spcPct val="0"/>
        </a:spcAft>
        <a:defRPr sz="2400">
          <a:solidFill>
            <a:schemeClr val="tx1"/>
          </a:solidFill>
          <a:latin typeface="HelveticaNeue BoldCond"/>
          <a:ea typeface="HelveticaNeue BoldCond"/>
          <a:cs typeface="HelveticaNeue BoldCond"/>
        </a:defRPr>
      </a:lvl9pPr>
    </p:titleStyle>
    <p:bodyStyle>
      <a:lvl1pPr algn="l" defTabSz="457200" rtl="0" eaLnBrk="1" fontAlgn="base" hangingPunct="1">
        <a:spcBef>
          <a:spcPct val="20000"/>
        </a:spcBef>
        <a:spcAft>
          <a:spcPct val="0"/>
        </a:spcAft>
        <a:buFont typeface="Arial" panose="020B0604020202020204" pitchFamily="34" charset="0"/>
        <a:defRPr kern="1200">
          <a:solidFill>
            <a:schemeClr val="tx1"/>
          </a:solidFill>
          <a:latin typeface="Helvetica 55 Roman"/>
          <a:ea typeface="Helvetica 55 Roman"/>
          <a:cs typeface="Helvetica 55 Roman"/>
        </a:defRPr>
      </a:lvl1pPr>
      <a:lvl2pPr marL="742950" indent="-285750" algn="l" defTabSz="457200" rtl="0" eaLnBrk="1" fontAlgn="base" hangingPunct="1">
        <a:spcBef>
          <a:spcPct val="20000"/>
        </a:spcBef>
        <a:spcAft>
          <a:spcPct val="0"/>
        </a:spcAft>
        <a:buFont typeface="Arial" panose="020B0604020202020204" pitchFamily="34" charset="0"/>
        <a:buChar char="•"/>
        <a:defRPr sz="1600" kern="1200">
          <a:solidFill>
            <a:schemeClr val="tx1"/>
          </a:solidFill>
          <a:latin typeface="Helvetica Neue"/>
          <a:ea typeface="Helvetica Neue"/>
          <a:cs typeface="Helvetica Neue"/>
        </a:defRPr>
      </a:lvl2pPr>
      <a:lvl3pPr marL="1143000" indent="-228600" algn="l" defTabSz="457200" rtl="0" eaLnBrk="1" fontAlgn="base" hangingPunct="1">
        <a:spcBef>
          <a:spcPct val="20000"/>
        </a:spcBef>
        <a:spcAft>
          <a:spcPct val="0"/>
        </a:spcAft>
        <a:buSzPct val="90000"/>
        <a:buFont typeface="Courier New" panose="02070309020205020404" pitchFamily="49" charset="0"/>
        <a:buChar char="o"/>
        <a:defRPr sz="1400" kern="1200">
          <a:solidFill>
            <a:schemeClr val="tx1"/>
          </a:solidFill>
          <a:latin typeface="Helvetica Neue"/>
          <a:ea typeface="Helvetica Neue"/>
          <a:cs typeface="Helvetica Neue"/>
        </a:defRPr>
      </a:lvl3pPr>
      <a:lvl4pPr marL="1600200" indent="-228600" algn="l" defTabSz="457200" rtl="0" eaLnBrk="1" fontAlgn="base" hangingPunct="1">
        <a:spcBef>
          <a:spcPct val="20000"/>
        </a:spcBef>
        <a:spcAft>
          <a:spcPct val="0"/>
        </a:spcAft>
        <a:buFont typeface="Arial" panose="020B0604020202020204" pitchFamily="34" charset="0"/>
        <a:buChar char="–"/>
        <a:defRPr sz="2000" kern="1200">
          <a:solidFill>
            <a:schemeClr val="tx1"/>
          </a:solidFill>
          <a:latin typeface="Helvetica Neue"/>
          <a:ea typeface="Helvetica Neue"/>
          <a:cs typeface="Helvetica Neue"/>
        </a:defRPr>
      </a:lvl4pPr>
      <a:lvl5pPr marL="2057400" indent="-228600" algn="l" defTabSz="457200" rtl="0" eaLnBrk="1" fontAlgn="base" hangingPunct="1">
        <a:spcBef>
          <a:spcPct val="20000"/>
        </a:spcBef>
        <a:spcAft>
          <a:spcPct val="0"/>
        </a:spcAft>
        <a:buFont typeface="Arial" panose="020B0604020202020204" pitchFamily="34" charset="0"/>
        <a:buChar char="»"/>
        <a:defRPr sz="2000" kern="1200">
          <a:solidFill>
            <a:schemeClr val="tx1"/>
          </a:solidFill>
          <a:latin typeface="Helvetica Neue"/>
          <a:ea typeface="Helvetica Neue"/>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6" name="Picture 5" descr="Untitled.p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0" y="-642"/>
            <a:ext cx="12201144" cy="6070099"/>
          </a:xfrm>
          <a:prstGeom prst="rect">
            <a:avLst/>
          </a:prstGeom>
        </p:spPr>
      </p:pic>
      <p:pic>
        <p:nvPicPr>
          <p:cNvPr id="7" name="Picture 5" descr="Corner-01 copy.png"/>
          <p:cNvPicPr>
            <a:picLocks noChangeAspect="1"/>
          </p:cNvPicPr>
          <p:nvPr userDrawn="1"/>
        </p:nvPicPr>
        <p:blipFill>
          <a:blip r:embed="rId5">
            <a:extLst>
              <a:ext uri="{28A0092B-C50C-407E-A947-70E740481C1C}">
                <a14:useLocalDpi xmlns:a14="http://schemas.microsoft.com/office/drawing/2010/main"/>
              </a:ext>
            </a:extLst>
          </a:blip>
          <a:srcRect/>
          <a:stretch>
            <a:fillRect/>
          </a:stretch>
        </p:blipFill>
        <p:spPr bwMode="auto">
          <a:xfrm>
            <a:off x="0" y="3792538"/>
            <a:ext cx="12192000" cy="30527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9723200" y="5959015"/>
            <a:ext cx="1788000" cy="516858"/>
          </a:xfrm>
          <a:prstGeom prst="rect">
            <a:avLst/>
          </a:prstGeom>
        </p:spPr>
      </p:pic>
    </p:spTree>
  </p:cSld>
  <p:clrMap bg1="lt1" tx1="dk1" bg2="lt2" tx2="dk2" accent1="accent1" accent2="accent2" accent3="accent3" accent4="accent4" accent5="accent5" accent6="accent6" hlink="hlink" folHlink="folHlink"/>
  <p:sldLayoutIdLst>
    <p:sldLayoutId id="2147493564" r:id="rId1"/>
    <p:sldLayoutId id="2147493579" r:id="rId2"/>
  </p:sldLayoutIdLst>
  <p:hf hdr="0" ftr="0" dt="0"/>
  <p:txStyles>
    <p:titleStyle>
      <a:lvl1pPr algn="l" defTabSz="457200" rtl="0" eaLnBrk="0" fontAlgn="base" hangingPunct="0">
        <a:spcBef>
          <a:spcPct val="0"/>
        </a:spcBef>
        <a:spcAft>
          <a:spcPct val="0"/>
        </a:spcAft>
        <a:defRPr sz="2400" kern="1200">
          <a:solidFill>
            <a:schemeClr val="tx1"/>
          </a:solidFill>
          <a:latin typeface="HelveticaNeue BoldCond"/>
          <a:ea typeface="HelveticaNeue BoldCond"/>
          <a:cs typeface="HelveticaNeue BoldCond"/>
        </a:defRPr>
      </a:lvl1pPr>
      <a:lvl2pPr algn="l" defTabSz="457200" rtl="0" eaLnBrk="0" fontAlgn="base" hangingPunct="0">
        <a:spcBef>
          <a:spcPct val="0"/>
        </a:spcBef>
        <a:spcAft>
          <a:spcPct val="0"/>
        </a:spcAft>
        <a:defRPr sz="2400">
          <a:solidFill>
            <a:schemeClr val="tx1"/>
          </a:solidFill>
          <a:latin typeface="HelveticaNeue BoldCond"/>
          <a:ea typeface="HelveticaNeue BoldCond"/>
          <a:cs typeface="HelveticaNeue BoldCond"/>
        </a:defRPr>
      </a:lvl2pPr>
      <a:lvl3pPr algn="l" defTabSz="457200" rtl="0" eaLnBrk="0" fontAlgn="base" hangingPunct="0">
        <a:spcBef>
          <a:spcPct val="0"/>
        </a:spcBef>
        <a:spcAft>
          <a:spcPct val="0"/>
        </a:spcAft>
        <a:defRPr sz="2400">
          <a:solidFill>
            <a:schemeClr val="tx1"/>
          </a:solidFill>
          <a:latin typeface="HelveticaNeue BoldCond"/>
          <a:ea typeface="HelveticaNeue BoldCond"/>
          <a:cs typeface="HelveticaNeue BoldCond"/>
        </a:defRPr>
      </a:lvl3pPr>
      <a:lvl4pPr algn="l" defTabSz="457200" rtl="0" eaLnBrk="0" fontAlgn="base" hangingPunct="0">
        <a:spcBef>
          <a:spcPct val="0"/>
        </a:spcBef>
        <a:spcAft>
          <a:spcPct val="0"/>
        </a:spcAft>
        <a:defRPr sz="2400">
          <a:solidFill>
            <a:schemeClr val="tx1"/>
          </a:solidFill>
          <a:latin typeface="HelveticaNeue BoldCond"/>
          <a:ea typeface="HelveticaNeue BoldCond"/>
          <a:cs typeface="HelveticaNeue BoldCond"/>
        </a:defRPr>
      </a:lvl4pPr>
      <a:lvl5pPr algn="l" defTabSz="457200" rtl="0" eaLnBrk="0" fontAlgn="base" hangingPunct="0">
        <a:spcBef>
          <a:spcPct val="0"/>
        </a:spcBef>
        <a:spcAft>
          <a:spcPct val="0"/>
        </a:spcAft>
        <a:defRPr sz="2400">
          <a:solidFill>
            <a:schemeClr val="tx1"/>
          </a:solidFill>
          <a:latin typeface="HelveticaNeue BoldCond"/>
          <a:ea typeface="HelveticaNeue BoldCond"/>
          <a:cs typeface="HelveticaNeue BoldCond"/>
        </a:defRPr>
      </a:lvl5pPr>
      <a:lvl6pPr marL="457200" algn="l" defTabSz="457200" rtl="0" fontAlgn="base">
        <a:spcBef>
          <a:spcPct val="0"/>
        </a:spcBef>
        <a:spcAft>
          <a:spcPct val="0"/>
        </a:spcAft>
        <a:defRPr sz="2400">
          <a:solidFill>
            <a:schemeClr val="tx1"/>
          </a:solidFill>
          <a:latin typeface="HelveticaNeue BoldCond"/>
          <a:ea typeface="HelveticaNeue BoldCond"/>
          <a:cs typeface="HelveticaNeue BoldCond"/>
        </a:defRPr>
      </a:lvl6pPr>
      <a:lvl7pPr marL="914400" algn="l" defTabSz="457200" rtl="0" fontAlgn="base">
        <a:spcBef>
          <a:spcPct val="0"/>
        </a:spcBef>
        <a:spcAft>
          <a:spcPct val="0"/>
        </a:spcAft>
        <a:defRPr sz="2400">
          <a:solidFill>
            <a:schemeClr val="tx1"/>
          </a:solidFill>
          <a:latin typeface="HelveticaNeue BoldCond"/>
          <a:ea typeface="HelveticaNeue BoldCond"/>
          <a:cs typeface="HelveticaNeue BoldCond"/>
        </a:defRPr>
      </a:lvl7pPr>
      <a:lvl8pPr marL="1371600" algn="l" defTabSz="457200" rtl="0" fontAlgn="base">
        <a:spcBef>
          <a:spcPct val="0"/>
        </a:spcBef>
        <a:spcAft>
          <a:spcPct val="0"/>
        </a:spcAft>
        <a:defRPr sz="2400">
          <a:solidFill>
            <a:schemeClr val="tx1"/>
          </a:solidFill>
          <a:latin typeface="HelveticaNeue BoldCond"/>
          <a:ea typeface="HelveticaNeue BoldCond"/>
          <a:cs typeface="HelveticaNeue BoldCond"/>
        </a:defRPr>
      </a:lvl8pPr>
      <a:lvl9pPr marL="1828800" algn="l" defTabSz="457200" rtl="0" fontAlgn="base">
        <a:spcBef>
          <a:spcPct val="0"/>
        </a:spcBef>
        <a:spcAft>
          <a:spcPct val="0"/>
        </a:spcAft>
        <a:defRPr sz="2400">
          <a:solidFill>
            <a:schemeClr val="tx1"/>
          </a:solidFill>
          <a:latin typeface="HelveticaNeue BoldCond"/>
          <a:ea typeface="HelveticaNeue BoldCond"/>
          <a:cs typeface="HelveticaNeue BoldCond"/>
        </a:defRPr>
      </a:lvl9pPr>
    </p:titleStyle>
    <p:bodyStyle>
      <a:lvl1pPr algn="l" defTabSz="457200" rtl="0" eaLnBrk="0" fontAlgn="base" hangingPunct="0">
        <a:spcBef>
          <a:spcPct val="20000"/>
        </a:spcBef>
        <a:spcAft>
          <a:spcPct val="0"/>
        </a:spcAft>
        <a:buFont typeface="Arial" panose="020B0604020202020204" pitchFamily="34" charset="0"/>
        <a:defRPr kern="1200">
          <a:solidFill>
            <a:schemeClr val="tx1"/>
          </a:solidFill>
          <a:latin typeface="Helvetica 55 Roman"/>
          <a:ea typeface="Helvetica 55 Roman"/>
          <a:cs typeface="Helvetica 55 Roman"/>
        </a:defRPr>
      </a:lvl1pPr>
      <a:lvl2pPr marL="742950" indent="-285750" algn="l" defTabSz="457200" rtl="0" eaLnBrk="0" fontAlgn="base" hangingPunct="0">
        <a:spcBef>
          <a:spcPct val="20000"/>
        </a:spcBef>
        <a:spcAft>
          <a:spcPct val="0"/>
        </a:spcAft>
        <a:buFont typeface="Arial" panose="020B0604020202020204" pitchFamily="34" charset="0"/>
        <a:buChar char="•"/>
        <a:defRPr sz="1600" kern="1200">
          <a:solidFill>
            <a:schemeClr val="tx1"/>
          </a:solidFill>
          <a:latin typeface="Helvetica Neue"/>
          <a:ea typeface="Helvetica Neue"/>
          <a:cs typeface="Helvetica Neue"/>
        </a:defRPr>
      </a:lvl2pPr>
      <a:lvl3pPr marL="1143000" indent="-228600" algn="l" defTabSz="457200" rtl="0" eaLnBrk="0" fontAlgn="base" hangingPunct="0">
        <a:spcBef>
          <a:spcPct val="20000"/>
        </a:spcBef>
        <a:spcAft>
          <a:spcPct val="0"/>
        </a:spcAft>
        <a:buSzPct val="90000"/>
        <a:buFont typeface="Courier New" panose="02070309020205020404" pitchFamily="49" charset="0"/>
        <a:buChar char="o"/>
        <a:defRPr sz="1400" kern="1200">
          <a:solidFill>
            <a:schemeClr val="tx1"/>
          </a:solidFill>
          <a:latin typeface="Helvetica Neue"/>
          <a:ea typeface="Helvetica Neue"/>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8"/>
            </p:custDataLst>
            <p:extLst>
              <p:ext uri="{D42A27DB-BD31-4B8C-83A1-F6EECF244321}">
                <p14:modId xmlns:p14="http://schemas.microsoft.com/office/powerpoint/2010/main" val="165470399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9" imgW="270" imgH="270" progId="TCLayout.ActiveDocument.1">
                  <p:embed/>
                </p:oleObj>
              </mc:Choice>
              <mc:Fallback>
                <p:oleObj name="think-cell Slide" r:id="rId9" imgW="270" imgH="270" progId="TCLayout.ActiveDocument.1">
                  <p:embed/>
                  <p:pic>
                    <p:nvPicPr>
                      <p:cNvPr id="0" name=""/>
                      <p:cNvPicPr/>
                      <p:nvPr/>
                    </p:nvPicPr>
                    <p:blipFill>
                      <a:blip r:embed="rId10"/>
                      <a:stretch>
                        <a:fillRect/>
                      </a:stretch>
                    </p:blipFill>
                    <p:spPr>
                      <a:xfrm>
                        <a:off x="1588" y="1588"/>
                        <a:ext cx="1587" cy="1587"/>
                      </a:xfrm>
                      <a:prstGeom prst="rect">
                        <a:avLst/>
                      </a:prstGeom>
                    </p:spPr>
                  </p:pic>
                </p:oleObj>
              </mc:Fallback>
            </mc:AlternateContent>
          </a:graphicData>
        </a:graphic>
      </p:graphicFrame>
      <p:grpSp>
        <p:nvGrpSpPr>
          <p:cNvPr id="2" name="Group 1"/>
          <p:cNvGrpSpPr/>
          <p:nvPr userDrawn="1"/>
        </p:nvGrpSpPr>
        <p:grpSpPr>
          <a:xfrm>
            <a:off x="-313689" y="-311099"/>
            <a:ext cx="12814617" cy="7477866"/>
            <a:chOff x="-313689" y="-311099"/>
            <a:chExt cx="12814617" cy="7477866"/>
          </a:xfrm>
        </p:grpSpPr>
        <p:grpSp>
          <p:nvGrpSpPr>
            <p:cNvPr id="5" name="Group 4"/>
            <p:cNvGrpSpPr/>
            <p:nvPr userDrawn="1"/>
          </p:nvGrpSpPr>
          <p:grpSpPr>
            <a:xfrm>
              <a:off x="-313689" y="1297123"/>
              <a:ext cx="182881" cy="4762033"/>
              <a:chOff x="-186689" y="1297123"/>
              <a:chExt cx="182881" cy="4762033"/>
            </a:xfrm>
          </p:grpSpPr>
          <p:cxnSp>
            <p:nvCxnSpPr>
              <p:cNvPr id="15" name="Straight Connector 14"/>
              <p:cNvCxnSpPr>
                <a:cxnSpLocks/>
              </p:cNvCxnSpPr>
              <p:nvPr userDrawn="1"/>
            </p:nvCxnSpPr>
            <p:spPr>
              <a:xfrm rot="16200000">
                <a:off x="-95248" y="5967716"/>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a:cxnSpLocks/>
              </p:cNvCxnSpPr>
              <p:nvPr userDrawn="1"/>
            </p:nvCxnSpPr>
            <p:spPr>
              <a:xfrm rot="16200000">
                <a:off x="-95249" y="1205683"/>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 name="Group 3"/>
            <p:cNvGrpSpPr/>
            <p:nvPr userDrawn="1"/>
          </p:nvGrpSpPr>
          <p:grpSpPr>
            <a:xfrm>
              <a:off x="833437" y="-311099"/>
              <a:ext cx="10529888" cy="182880"/>
              <a:chOff x="833437" y="-184099"/>
              <a:chExt cx="10529888" cy="182880"/>
            </a:xfrm>
          </p:grpSpPr>
          <p:cxnSp>
            <p:nvCxnSpPr>
              <p:cNvPr id="13" name="Straight Connector 12"/>
              <p:cNvCxnSpPr/>
              <p:nvPr userDrawn="1"/>
            </p:nvCxnSpPr>
            <p:spPr>
              <a:xfrm>
                <a:off x="11363325"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833437"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userDrawn="1"/>
          </p:nvGrpSpPr>
          <p:grpSpPr>
            <a:xfrm>
              <a:off x="12318047" y="1297123"/>
              <a:ext cx="182881" cy="4762033"/>
              <a:chOff x="-186689" y="1297123"/>
              <a:chExt cx="182881" cy="4762033"/>
            </a:xfrm>
          </p:grpSpPr>
          <p:cxnSp>
            <p:nvCxnSpPr>
              <p:cNvPr id="19" name="Straight Connector 18"/>
              <p:cNvCxnSpPr>
                <a:cxnSpLocks/>
              </p:cNvCxnSpPr>
              <p:nvPr userDrawn="1"/>
            </p:nvCxnSpPr>
            <p:spPr>
              <a:xfrm rot="16200000">
                <a:off x="-95248" y="5967716"/>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a:cxnSpLocks/>
              </p:cNvCxnSpPr>
              <p:nvPr userDrawn="1"/>
            </p:nvCxnSpPr>
            <p:spPr>
              <a:xfrm rot="16200000">
                <a:off x="-95249" y="1205683"/>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1" name="Group 20"/>
            <p:cNvGrpSpPr/>
            <p:nvPr userDrawn="1"/>
          </p:nvGrpSpPr>
          <p:grpSpPr>
            <a:xfrm>
              <a:off x="833437" y="6983887"/>
              <a:ext cx="10529888" cy="182880"/>
              <a:chOff x="833437" y="-184099"/>
              <a:chExt cx="10529888" cy="182880"/>
            </a:xfrm>
          </p:grpSpPr>
          <p:cxnSp>
            <p:nvCxnSpPr>
              <p:cNvPr id="22" name="Straight Connector 21"/>
              <p:cNvCxnSpPr/>
              <p:nvPr userDrawn="1"/>
            </p:nvCxnSpPr>
            <p:spPr>
              <a:xfrm>
                <a:off x="11363325"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833437"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pic>
        <p:nvPicPr>
          <p:cNvPr id="3" name="Picture 2"/>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10381863" y="0"/>
            <a:ext cx="1810137" cy="1810137"/>
          </a:xfrm>
          <a:prstGeom prst="rect">
            <a:avLst/>
          </a:prstGeom>
        </p:spPr>
      </p:pic>
      <p:sp>
        <p:nvSpPr>
          <p:cNvPr id="3075" name="Title Placeholder 1"/>
          <p:cNvSpPr>
            <a:spLocks noGrp="1"/>
          </p:cNvSpPr>
          <p:nvPr>
            <p:ph type="title"/>
          </p:nvPr>
        </p:nvSpPr>
        <p:spPr bwMode="auto">
          <a:xfrm>
            <a:off x="712788" y="357188"/>
            <a:ext cx="10480675" cy="498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9" name="Slide Number Placeholder 5"/>
          <p:cNvSpPr>
            <a:spLocks noGrp="1"/>
          </p:cNvSpPr>
          <p:nvPr>
            <p:ph type="sldNum" sz="quarter" idx="4"/>
          </p:nvPr>
        </p:nvSpPr>
        <p:spPr>
          <a:xfrm>
            <a:off x="11643360" y="0"/>
            <a:ext cx="548640" cy="502920"/>
          </a:xfrm>
          <a:prstGeom prst="rect">
            <a:avLst/>
          </a:prstGeom>
        </p:spPr>
        <p:txBody>
          <a:bodyPr vert="horz" lIns="91440" tIns="45720" rIns="91440" bIns="45720" rtlCol="0" anchor="ctr"/>
          <a:lstStyle>
            <a:lvl1pPr algn="l" eaLnBrk="1" fontAlgn="auto" hangingPunct="1">
              <a:spcBef>
                <a:spcPts val="0"/>
              </a:spcBef>
              <a:spcAft>
                <a:spcPts val="0"/>
              </a:spcAft>
              <a:defRPr sz="1100" b="1" i="0">
                <a:solidFill>
                  <a:schemeClr val="bg2"/>
                </a:solidFill>
                <a:latin typeface="+mn-lt"/>
                <a:cs typeface="HelveticaNeue MediumCond"/>
              </a:defRPr>
            </a:lvl1pPr>
          </a:lstStyle>
          <a:p>
            <a:pPr>
              <a:defRPr/>
            </a:pPr>
            <a:fld id="{C05CE228-874B-4B88-8E7B-BE8A2097705B}" type="slidenum">
              <a:rPr lang="en-US" smtClean="0"/>
              <a:pPr>
                <a:defRPr/>
              </a:pPr>
              <a:t>‹#›</a:t>
            </a:fld>
            <a:endParaRPr lang="en-US" dirty="0"/>
          </a:p>
        </p:txBody>
      </p:sp>
      <p:sp>
        <p:nvSpPr>
          <p:cNvPr id="10" name="Rectangle 23"/>
          <p:cNvSpPr>
            <a:spLocks noChangeArrowheads="1"/>
          </p:cNvSpPr>
          <p:nvPr/>
        </p:nvSpPr>
        <p:spPr bwMode="auto">
          <a:xfrm>
            <a:off x="4342956" y="6656832"/>
            <a:ext cx="3506088" cy="200055"/>
          </a:xfrm>
          <a:prstGeom prst="rect">
            <a:avLst/>
          </a:prstGeom>
          <a:noFill/>
          <a:ln>
            <a:noFill/>
          </a:ln>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defTabSz="457200" fontAlgn="base">
              <a:spcBef>
                <a:spcPct val="0"/>
              </a:spcBef>
              <a:spcAft>
                <a:spcPct val="0"/>
              </a:spcAft>
              <a:defRPr>
                <a:solidFill>
                  <a:schemeClr val="tx1"/>
                </a:solidFill>
                <a:latin typeface="Arial" panose="020B0604020202020204" pitchFamily="34" charset="0"/>
              </a:defRPr>
            </a:lvl6pPr>
            <a:lvl7pPr marL="2971800" indent="-228600" defTabSz="457200" fontAlgn="base">
              <a:spcBef>
                <a:spcPct val="0"/>
              </a:spcBef>
              <a:spcAft>
                <a:spcPct val="0"/>
              </a:spcAft>
              <a:defRPr>
                <a:solidFill>
                  <a:schemeClr val="tx1"/>
                </a:solidFill>
                <a:latin typeface="Arial" panose="020B0604020202020204" pitchFamily="34" charset="0"/>
              </a:defRPr>
            </a:lvl7pPr>
            <a:lvl8pPr marL="3429000" indent="-228600" defTabSz="457200" fontAlgn="base">
              <a:spcBef>
                <a:spcPct val="0"/>
              </a:spcBef>
              <a:spcAft>
                <a:spcPct val="0"/>
              </a:spcAft>
              <a:defRPr>
                <a:solidFill>
                  <a:schemeClr val="tx1"/>
                </a:solidFill>
                <a:latin typeface="Arial" panose="020B0604020202020204" pitchFamily="34" charset="0"/>
              </a:defRPr>
            </a:lvl8pPr>
            <a:lvl9pPr marL="3886200" indent="-228600" defTabSz="457200" fontAlgn="base">
              <a:spcBef>
                <a:spcPct val="0"/>
              </a:spcBef>
              <a:spcAft>
                <a:spcPct val="0"/>
              </a:spcAft>
              <a:defRPr>
                <a:solidFill>
                  <a:schemeClr val="tx1"/>
                </a:solidFill>
                <a:latin typeface="Arial" panose="020B0604020202020204" pitchFamily="34" charset="0"/>
              </a:defRPr>
            </a:lvl9pPr>
          </a:lstStyle>
          <a:p>
            <a:pPr eaLnBrk="1" hangingPunct="1">
              <a:defRPr/>
            </a:pPr>
            <a:r>
              <a:rPr lang="en-US" altLang="en-US" sz="700" dirty="0">
                <a:solidFill>
                  <a:schemeClr val="tx1"/>
                </a:solidFill>
                <a:cs typeface="Arial" panose="020B0604020202020204" pitchFamily="34" charset="0"/>
              </a:rPr>
              <a:t>Honeywell Confidential - © 2017 by Honeywell International Inc. All rights reserved.</a:t>
            </a:r>
          </a:p>
        </p:txBody>
      </p:sp>
      <p:pic>
        <p:nvPicPr>
          <p:cNvPr id="7" name="Picture 6"/>
          <p:cNvPicPr>
            <a:picLocks noChangeAspect="1"/>
          </p:cNvPicPr>
          <p:nvPr/>
        </p:nvPicPr>
        <p:blipFill>
          <a:blip r:embed="rId12" cstate="print">
            <a:extLst>
              <a:ext uri="{28A0092B-C50C-407E-A947-70E740481C1C}">
                <a14:useLocalDpi xmlns:a14="http://schemas.microsoft.com/office/drawing/2010/main"/>
              </a:ext>
            </a:extLst>
          </a:blip>
          <a:stretch>
            <a:fillRect/>
          </a:stretch>
        </p:blipFill>
        <p:spPr>
          <a:xfrm>
            <a:off x="10692956" y="6329244"/>
            <a:ext cx="1280160" cy="356616"/>
          </a:xfrm>
          <a:prstGeom prst="rect">
            <a:avLst/>
          </a:prstGeom>
        </p:spPr>
      </p:pic>
    </p:spTree>
  </p:cSld>
  <p:clrMap bg1="lt1" tx1="dk1" bg2="lt2" tx2="dk2" accent1="accent1" accent2="accent2" accent3="accent3" accent4="accent4" accent5="accent5" accent6="accent6" hlink="hlink" folHlink="folHlink"/>
  <p:sldLayoutIdLst>
    <p:sldLayoutId id="2147493560" r:id="rId1"/>
    <p:sldLayoutId id="2147493572" r:id="rId2"/>
    <p:sldLayoutId id="2147493573" r:id="rId3"/>
    <p:sldLayoutId id="2147493561" r:id="rId4"/>
    <p:sldLayoutId id="2147493562" r:id="rId5"/>
    <p:sldLayoutId id="2147493571" r:id="rId6"/>
  </p:sldLayoutIdLst>
  <p:hf hdr="0" ftr="0" dt="0"/>
  <p:txStyles>
    <p:titleStyle>
      <a:lvl1pPr algn="l" defTabSz="457200" rtl="0" eaLnBrk="0" fontAlgn="base" hangingPunct="0">
        <a:spcBef>
          <a:spcPct val="0"/>
        </a:spcBef>
        <a:spcAft>
          <a:spcPct val="0"/>
        </a:spcAft>
        <a:defRPr lang="en-US" sz="2800" b="1" kern="1200" dirty="0">
          <a:solidFill>
            <a:schemeClr val="bg2"/>
          </a:solidFill>
          <a:latin typeface="Arial" pitchFamily="34" charset="0"/>
          <a:ea typeface="Arial" charset="0"/>
          <a:cs typeface="Arial" pitchFamily="34" charset="0"/>
        </a:defRPr>
      </a:lvl1pPr>
      <a:lvl2pPr algn="l" defTabSz="457200" rtl="0" eaLnBrk="0" fontAlgn="base" hangingPunct="0">
        <a:spcBef>
          <a:spcPct val="0"/>
        </a:spcBef>
        <a:spcAft>
          <a:spcPct val="0"/>
        </a:spcAft>
        <a:defRPr sz="2800" b="1">
          <a:solidFill>
            <a:schemeClr val="tx1"/>
          </a:solidFill>
          <a:latin typeface="Arial" panose="020B0604020202020204" pitchFamily="34" charset="0"/>
          <a:ea typeface="Arial" charset="0"/>
          <a:cs typeface="Arial" panose="020B0604020202020204" pitchFamily="34" charset="0"/>
        </a:defRPr>
      </a:lvl2pPr>
      <a:lvl3pPr algn="l" defTabSz="457200" rtl="0" eaLnBrk="0" fontAlgn="base" hangingPunct="0">
        <a:spcBef>
          <a:spcPct val="0"/>
        </a:spcBef>
        <a:spcAft>
          <a:spcPct val="0"/>
        </a:spcAft>
        <a:defRPr sz="2800" b="1">
          <a:solidFill>
            <a:schemeClr val="tx1"/>
          </a:solidFill>
          <a:latin typeface="Arial" panose="020B0604020202020204" pitchFamily="34" charset="0"/>
          <a:ea typeface="Arial" charset="0"/>
          <a:cs typeface="Arial" panose="020B0604020202020204" pitchFamily="34" charset="0"/>
        </a:defRPr>
      </a:lvl3pPr>
      <a:lvl4pPr algn="l" defTabSz="457200" rtl="0" eaLnBrk="0" fontAlgn="base" hangingPunct="0">
        <a:spcBef>
          <a:spcPct val="0"/>
        </a:spcBef>
        <a:spcAft>
          <a:spcPct val="0"/>
        </a:spcAft>
        <a:defRPr sz="2800" b="1">
          <a:solidFill>
            <a:schemeClr val="tx1"/>
          </a:solidFill>
          <a:latin typeface="Arial" panose="020B0604020202020204" pitchFamily="34" charset="0"/>
          <a:ea typeface="Arial" charset="0"/>
          <a:cs typeface="Arial" panose="020B0604020202020204" pitchFamily="34" charset="0"/>
        </a:defRPr>
      </a:lvl4pPr>
      <a:lvl5pPr algn="l" defTabSz="457200" rtl="0" eaLnBrk="0" fontAlgn="base" hangingPunct="0">
        <a:spcBef>
          <a:spcPct val="0"/>
        </a:spcBef>
        <a:spcAft>
          <a:spcPct val="0"/>
        </a:spcAft>
        <a:defRPr sz="2800" b="1">
          <a:solidFill>
            <a:schemeClr val="tx1"/>
          </a:solidFill>
          <a:latin typeface="Arial" panose="020B0604020202020204" pitchFamily="34" charset="0"/>
          <a:ea typeface="Arial" charset="0"/>
          <a:cs typeface="Arial" panose="020B0604020202020204" pitchFamily="34" charset="0"/>
        </a:defRPr>
      </a:lvl5pPr>
      <a:lvl6pPr marL="457200" algn="l" defTabSz="457200" rtl="0" fontAlgn="base">
        <a:spcBef>
          <a:spcPct val="0"/>
        </a:spcBef>
        <a:spcAft>
          <a:spcPct val="0"/>
        </a:spcAft>
        <a:defRPr sz="2400" b="1">
          <a:solidFill>
            <a:schemeClr val="tx1"/>
          </a:solidFill>
          <a:latin typeface="Arial" panose="020B0604020202020204" pitchFamily="34" charset="0"/>
          <a:cs typeface="Arial" panose="020B0604020202020204" pitchFamily="34" charset="0"/>
        </a:defRPr>
      </a:lvl6pPr>
      <a:lvl7pPr marL="914400" algn="l" defTabSz="457200" rtl="0" fontAlgn="base">
        <a:spcBef>
          <a:spcPct val="0"/>
        </a:spcBef>
        <a:spcAft>
          <a:spcPct val="0"/>
        </a:spcAft>
        <a:defRPr sz="2400" b="1">
          <a:solidFill>
            <a:schemeClr val="tx1"/>
          </a:solidFill>
          <a:latin typeface="Arial" panose="020B0604020202020204" pitchFamily="34" charset="0"/>
          <a:cs typeface="Arial" panose="020B0604020202020204" pitchFamily="34" charset="0"/>
        </a:defRPr>
      </a:lvl7pPr>
      <a:lvl8pPr marL="1371600" algn="l" defTabSz="457200" rtl="0" fontAlgn="base">
        <a:spcBef>
          <a:spcPct val="0"/>
        </a:spcBef>
        <a:spcAft>
          <a:spcPct val="0"/>
        </a:spcAft>
        <a:defRPr sz="2400" b="1">
          <a:solidFill>
            <a:schemeClr val="tx1"/>
          </a:solidFill>
          <a:latin typeface="Arial" panose="020B0604020202020204" pitchFamily="34" charset="0"/>
          <a:cs typeface="Arial" panose="020B0604020202020204" pitchFamily="34" charset="0"/>
        </a:defRPr>
      </a:lvl8pPr>
      <a:lvl9pPr marL="1828800" algn="l" defTabSz="457200" rtl="0" fontAlgn="base">
        <a:spcBef>
          <a:spcPct val="0"/>
        </a:spcBef>
        <a:spcAft>
          <a:spcPct val="0"/>
        </a:spcAft>
        <a:defRPr sz="2400" b="1">
          <a:solidFill>
            <a:schemeClr val="tx1"/>
          </a:solidFill>
          <a:latin typeface="Arial" panose="020B0604020202020204" pitchFamily="34" charset="0"/>
          <a:cs typeface="Arial" panose="020B0604020202020204" pitchFamily="34" charset="0"/>
        </a:defRPr>
      </a:lvl9pPr>
    </p:titleStyle>
    <p:bodyStyle>
      <a:lvl1pPr marL="169863" indent="-169863" algn="l" defTabSz="457200" rtl="0" eaLnBrk="0" fontAlgn="base" hangingPunct="0">
        <a:spcBef>
          <a:spcPct val="20000"/>
        </a:spcBef>
        <a:spcAft>
          <a:spcPct val="0"/>
        </a:spcAft>
        <a:buClr>
          <a:srgbClr val="C00000"/>
        </a:buClr>
        <a:buFont typeface="Arial" panose="020B0604020202020204" pitchFamily="34" charset="0"/>
        <a:buChar char="•"/>
        <a:defRPr sz="2000" kern="1200">
          <a:solidFill>
            <a:schemeClr val="tx1"/>
          </a:solidFill>
          <a:latin typeface="Arial" pitchFamily="34" charset="0"/>
          <a:ea typeface="Arial" charset="0"/>
          <a:cs typeface="Arial" pitchFamily="34" charset="0"/>
        </a:defRPr>
      </a:lvl1pPr>
      <a:lvl2pPr marL="627063" indent="-169863" algn="l" defTabSz="457200" rtl="0" eaLnBrk="0" fontAlgn="base" hangingPunct="0">
        <a:spcBef>
          <a:spcPct val="20000"/>
        </a:spcBef>
        <a:spcAft>
          <a:spcPct val="0"/>
        </a:spcAft>
        <a:buFont typeface="Arial" panose="020B0604020202020204" pitchFamily="34" charset="0"/>
        <a:buChar char="-"/>
        <a:defRPr kern="1200">
          <a:solidFill>
            <a:schemeClr val="tx1"/>
          </a:solidFill>
          <a:latin typeface="Arial" pitchFamily="34" charset="0"/>
          <a:ea typeface="Arial" charset="0"/>
          <a:cs typeface="Arial" pitchFamily="34" charset="0"/>
        </a:defRPr>
      </a:lvl2pPr>
      <a:lvl3pPr marL="1084263" indent="-169863" algn="l" defTabSz="457200" rtl="0" eaLnBrk="0" fontAlgn="base" hangingPunct="0">
        <a:spcBef>
          <a:spcPct val="20000"/>
        </a:spcBef>
        <a:spcAft>
          <a:spcPct val="0"/>
        </a:spcAft>
        <a:buClr>
          <a:srgbClr val="7F7F7F"/>
        </a:buClr>
        <a:buSzPct val="90000"/>
        <a:buFont typeface="Wingdings" panose="05000000000000000000" pitchFamily="2" charset="2"/>
        <a:buChar char="§"/>
        <a:defRPr sz="1600" kern="1200">
          <a:solidFill>
            <a:schemeClr val="tx1"/>
          </a:solidFill>
          <a:latin typeface="Arial" pitchFamily="34" charset="0"/>
          <a:ea typeface="Arial" charset="0"/>
          <a:cs typeface="Arial" pitchFamily="34"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
            </p:custDataLst>
            <p:extLst>
              <p:ext uri="{D42A27DB-BD31-4B8C-83A1-F6EECF244321}">
                <p14:modId xmlns:p14="http://schemas.microsoft.com/office/powerpoint/2010/main" val="373981632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1588" y="1588"/>
                        <a:ext cx="1587" cy="1587"/>
                      </a:xfrm>
                      <a:prstGeom prst="rect">
                        <a:avLst/>
                      </a:prstGeom>
                    </p:spPr>
                  </p:pic>
                </p:oleObj>
              </mc:Fallback>
            </mc:AlternateContent>
          </a:graphicData>
        </a:graphic>
      </p:graphicFrame>
      <p:grpSp>
        <p:nvGrpSpPr>
          <p:cNvPr id="29" name="Group 28"/>
          <p:cNvGrpSpPr/>
          <p:nvPr userDrawn="1"/>
        </p:nvGrpSpPr>
        <p:grpSpPr>
          <a:xfrm>
            <a:off x="-313689" y="-311099"/>
            <a:ext cx="12814617" cy="7477866"/>
            <a:chOff x="-313689" y="-311099"/>
            <a:chExt cx="12814617" cy="7477866"/>
          </a:xfrm>
        </p:grpSpPr>
        <p:grpSp>
          <p:nvGrpSpPr>
            <p:cNvPr id="30" name="Group 29"/>
            <p:cNvGrpSpPr/>
            <p:nvPr userDrawn="1"/>
          </p:nvGrpSpPr>
          <p:grpSpPr>
            <a:xfrm>
              <a:off x="-313689" y="1297123"/>
              <a:ext cx="182881" cy="4762033"/>
              <a:chOff x="-186689" y="1297123"/>
              <a:chExt cx="182881" cy="4762033"/>
            </a:xfrm>
          </p:grpSpPr>
          <p:cxnSp>
            <p:nvCxnSpPr>
              <p:cNvPr id="40" name="Straight Connector 39"/>
              <p:cNvCxnSpPr>
                <a:cxnSpLocks/>
              </p:cNvCxnSpPr>
              <p:nvPr userDrawn="1"/>
            </p:nvCxnSpPr>
            <p:spPr>
              <a:xfrm rot="16200000">
                <a:off x="-95248" y="5967716"/>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a:cxnSpLocks/>
              </p:cNvCxnSpPr>
              <p:nvPr userDrawn="1"/>
            </p:nvCxnSpPr>
            <p:spPr>
              <a:xfrm rot="16200000">
                <a:off x="-95249" y="1205683"/>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1" name="Group 30"/>
            <p:cNvGrpSpPr/>
            <p:nvPr userDrawn="1"/>
          </p:nvGrpSpPr>
          <p:grpSpPr>
            <a:xfrm>
              <a:off x="833437" y="-311099"/>
              <a:ext cx="10529888" cy="182880"/>
              <a:chOff x="833437" y="-184099"/>
              <a:chExt cx="10529888" cy="182880"/>
            </a:xfrm>
          </p:grpSpPr>
          <p:cxnSp>
            <p:nvCxnSpPr>
              <p:cNvPr id="38" name="Straight Connector 37"/>
              <p:cNvCxnSpPr/>
              <p:nvPr userDrawn="1"/>
            </p:nvCxnSpPr>
            <p:spPr>
              <a:xfrm>
                <a:off x="11363325"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833437"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2" name="Group 31"/>
            <p:cNvGrpSpPr/>
            <p:nvPr userDrawn="1"/>
          </p:nvGrpSpPr>
          <p:grpSpPr>
            <a:xfrm>
              <a:off x="12318047" y="1297123"/>
              <a:ext cx="182881" cy="4762033"/>
              <a:chOff x="-186689" y="1297123"/>
              <a:chExt cx="182881" cy="4762033"/>
            </a:xfrm>
          </p:grpSpPr>
          <p:cxnSp>
            <p:nvCxnSpPr>
              <p:cNvPr id="36" name="Straight Connector 35"/>
              <p:cNvCxnSpPr>
                <a:cxnSpLocks/>
              </p:cNvCxnSpPr>
              <p:nvPr userDrawn="1"/>
            </p:nvCxnSpPr>
            <p:spPr>
              <a:xfrm rot="16200000">
                <a:off x="-95248" y="5967716"/>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a:cxnSpLocks/>
              </p:cNvCxnSpPr>
              <p:nvPr userDrawn="1"/>
            </p:nvCxnSpPr>
            <p:spPr>
              <a:xfrm rot="16200000">
                <a:off x="-95249" y="1205683"/>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3" name="Group 32"/>
            <p:cNvGrpSpPr/>
            <p:nvPr userDrawn="1"/>
          </p:nvGrpSpPr>
          <p:grpSpPr>
            <a:xfrm>
              <a:off x="833437" y="6983887"/>
              <a:ext cx="10529888" cy="182880"/>
              <a:chOff x="833437" y="-184099"/>
              <a:chExt cx="10529888" cy="182880"/>
            </a:xfrm>
          </p:grpSpPr>
          <p:cxnSp>
            <p:nvCxnSpPr>
              <p:cNvPr id="34" name="Straight Connector 33"/>
              <p:cNvCxnSpPr/>
              <p:nvPr userDrawn="1"/>
            </p:nvCxnSpPr>
            <p:spPr>
              <a:xfrm>
                <a:off x="11363325"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833437"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pic>
        <p:nvPicPr>
          <p:cNvPr id="3" name="Picture 2"/>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10381863" y="0"/>
            <a:ext cx="1810137" cy="1810137"/>
          </a:xfrm>
          <a:prstGeom prst="rect">
            <a:avLst/>
          </a:prstGeom>
        </p:spPr>
      </p:pic>
      <p:sp>
        <p:nvSpPr>
          <p:cNvPr id="3075" name="Title Placeholder 1"/>
          <p:cNvSpPr>
            <a:spLocks noGrp="1"/>
          </p:cNvSpPr>
          <p:nvPr>
            <p:ph type="title"/>
          </p:nvPr>
        </p:nvSpPr>
        <p:spPr bwMode="auto">
          <a:xfrm>
            <a:off x="712788" y="357188"/>
            <a:ext cx="10480675" cy="498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9" name="Slide Number Placeholder 5"/>
          <p:cNvSpPr>
            <a:spLocks noGrp="1"/>
          </p:cNvSpPr>
          <p:nvPr>
            <p:ph type="sldNum" sz="quarter" idx="4"/>
          </p:nvPr>
        </p:nvSpPr>
        <p:spPr>
          <a:xfrm>
            <a:off x="11643360" y="0"/>
            <a:ext cx="548640" cy="504825"/>
          </a:xfrm>
          <a:prstGeom prst="rect">
            <a:avLst/>
          </a:prstGeom>
        </p:spPr>
        <p:txBody>
          <a:bodyPr vert="horz" lIns="91440" tIns="45720" rIns="91440" bIns="45720" rtlCol="0" anchor="ctr"/>
          <a:lstStyle>
            <a:lvl1pPr algn="l" eaLnBrk="1" fontAlgn="auto" hangingPunct="1">
              <a:spcBef>
                <a:spcPts val="0"/>
              </a:spcBef>
              <a:spcAft>
                <a:spcPts val="0"/>
              </a:spcAft>
              <a:defRPr sz="1100" b="1" i="0">
                <a:solidFill>
                  <a:schemeClr val="bg2"/>
                </a:solidFill>
                <a:latin typeface="+mn-lt"/>
                <a:cs typeface="HelveticaNeue MediumCond"/>
              </a:defRPr>
            </a:lvl1pPr>
          </a:lstStyle>
          <a:p>
            <a:pPr>
              <a:defRPr/>
            </a:pPr>
            <a:fld id="{C05CE228-874B-4B88-8E7B-BE8A2097705B}" type="slidenum">
              <a:rPr lang="en-US" smtClean="0"/>
              <a:pPr>
                <a:defRPr/>
              </a:pPr>
              <a:t>‹#›</a:t>
            </a:fld>
            <a:endParaRPr lang="en-US" dirty="0"/>
          </a:p>
        </p:txBody>
      </p:sp>
      <p:sp>
        <p:nvSpPr>
          <p:cNvPr id="11" name="Rectangle 23"/>
          <p:cNvSpPr>
            <a:spLocks noChangeArrowheads="1"/>
          </p:cNvSpPr>
          <p:nvPr userDrawn="1"/>
        </p:nvSpPr>
        <p:spPr bwMode="auto">
          <a:xfrm>
            <a:off x="4342956" y="6162039"/>
            <a:ext cx="3506088" cy="200055"/>
          </a:xfrm>
          <a:prstGeom prst="rect">
            <a:avLst/>
          </a:prstGeom>
          <a:noFill/>
          <a:ln>
            <a:noFill/>
          </a:ln>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defTabSz="457200" fontAlgn="base">
              <a:spcBef>
                <a:spcPct val="0"/>
              </a:spcBef>
              <a:spcAft>
                <a:spcPct val="0"/>
              </a:spcAft>
              <a:defRPr>
                <a:solidFill>
                  <a:schemeClr val="tx1"/>
                </a:solidFill>
                <a:latin typeface="Arial" panose="020B0604020202020204" pitchFamily="34" charset="0"/>
              </a:defRPr>
            </a:lvl6pPr>
            <a:lvl7pPr marL="2971800" indent="-228600" defTabSz="457200" fontAlgn="base">
              <a:spcBef>
                <a:spcPct val="0"/>
              </a:spcBef>
              <a:spcAft>
                <a:spcPct val="0"/>
              </a:spcAft>
              <a:defRPr>
                <a:solidFill>
                  <a:schemeClr val="tx1"/>
                </a:solidFill>
                <a:latin typeface="Arial" panose="020B0604020202020204" pitchFamily="34" charset="0"/>
              </a:defRPr>
            </a:lvl7pPr>
            <a:lvl8pPr marL="3429000" indent="-228600" defTabSz="457200" fontAlgn="base">
              <a:spcBef>
                <a:spcPct val="0"/>
              </a:spcBef>
              <a:spcAft>
                <a:spcPct val="0"/>
              </a:spcAft>
              <a:defRPr>
                <a:solidFill>
                  <a:schemeClr val="tx1"/>
                </a:solidFill>
                <a:latin typeface="Arial" panose="020B0604020202020204" pitchFamily="34" charset="0"/>
              </a:defRPr>
            </a:lvl8pPr>
            <a:lvl9pPr marL="3886200" indent="-228600" defTabSz="457200" fontAlgn="base">
              <a:spcBef>
                <a:spcPct val="0"/>
              </a:spcBef>
              <a:spcAft>
                <a:spcPct val="0"/>
              </a:spcAft>
              <a:defRPr>
                <a:solidFill>
                  <a:schemeClr val="tx1"/>
                </a:solidFill>
                <a:latin typeface="Arial" panose="020B0604020202020204" pitchFamily="34" charset="0"/>
              </a:defRPr>
            </a:lvl9pPr>
          </a:lstStyle>
          <a:p>
            <a:pPr eaLnBrk="1" hangingPunct="1">
              <a:defRPr/>
            </a:pPr>
            <a:r>
              <a:rPr lang="en-US" altLang="en-US" sz="700" dirty="0">
                <a:solidFill>
                  <a:schemeClr val="tx1"/>
                </a:solidFill>
                <a:cs typeface="Arial" panose="020B0604020202020204" pitchFamily="34" charset="0"/>
              </a:rPr>
              <a:t>Honeywell Confidential - © 2017 by Honeywell International Inc. All rights reserved.</a:t>
            </a:r>
          </a:p>
        </p:txBody>
      </p:sp>
      <p:sp>
        <p:nvSpPr>
          <p:cNvPr id="12" name="Round Single Corner Rectangle 11"/>
          <p:cNvSpPr/>
          <p:nvPr userDrawn="1"/>
        </p:nvSpPr>
        <p:spPr>
          <a:xfrm>
            <a:off x="0" y="6353175"/>
            <a:ext cx="11583988" cy="504825"/>
          </a:xfrm>
          <a:prstGeom prst="round1Rect">
            <a:avLst>
              <a:gd name="adj" fmla="val 50000"/>
            </a:avLst>
          </a:prstGeom>
          <a:solidFill>
            <a:schemeClr val="tx2"/>
          </a:solidFill>
          <a:ln w="190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solidFill>
                <a:schemeClr val="tx2"/>
              </a:solidFill>
            </a:endParaRPr>
          </a:p>
        </p:txBody>
      </p:sp>
    </p:spTree>
    <p:extLst>
      <p:ext uri="{BB962C8B-B14F-4D97-AF65-F5344CB8AC3E}">
        <p14:creationId xmlns:p14="http://schemas.microsoft.com/office/powerpoint/2010/main" val="2290300363"/>
      </p:ext>
    </p:extLst>
  </p:cSld>
  <p:clrMap bg1="lt1" tx1="dk1" bg2="lt2" tx2="dk2" accent1="accent1" accent2="accent2" accent3="accent3" accent4="accent4" accent5="accent5" accent6="accent6" hlink="hlink" folHlink="folHlink"/>
  <p:sldLayoutIdLst>
    <p:sldLayoutId id="2147493575" r:id="rId1"/>
    <p:sldLayoutId id="2147493576" r:id="rId2"/>
    <p:sldLayoutId id="2147493577" r:id="rId3"/>
    <p:sldLayoutId id="2147493578" r:id="rId4"/>
    <p:sldLayoutId id="2147493580" r:id="rId5"/>
  </p:sldLayoutIdLst>
  <p:hf hdr="0" ftr="0" dt="0"/>
  <p:txStyles>
    <p:titleStyle>
      <a:lvl1pPr algn="l" defTabSz="457200" rtl="0" eaLnBrk="0" fontAlgn="base" hangingPunct="0">
        <a:spcBef>
          <a:spcPct val="0"/>
        </a:spcBef>
        <a:spcAft>
          <a:spcPct val="0"/>
        </a:spcAft>
        <a:defRPr lang="en-US" sz="2800" b="1" kern="1200" dirty="0">
          <a:solidFill>
            <a:schemeClr val="bg2"/>
          </a:solidFill>
          <a:latin typeface="Arial" pitchFamily="34" charset="0"/>
          <a:ea typeface="Arial" charset="0"/>
          <a:cs typeface="Arial" pitchFamily="34" charset="0"/>
        </a:defRPr>
      </a:lvl1pPr>
      <a:lvl2pPr algn="l" defTabSz="457200" rtl="0" eaLnBrk="0" fontAlgn="base" hangingPunct="0">
        <a:spcBef>
          <a:spcPct val="0"/>
        </a:spcBef>
        <a:spcAft>
          <a:spcPct val="0"/>
        </a:spcAft>
        <a:defRPr sz="2800" b="1">
          <a:solidFill>
            <a:schemeClr val="tx1"/>
          </a:solidFill>
          <a:latin typeface="Arial" panose="020B0604020202020204" pitchFamily="34" charset="0"/>
          <a:ea typeface="Arial" charset="0"/>
          <a:cs typeface="Arial" panose="020B0604020202020204" pitchFamily="34" charset="0"/>
        </a:defRPr>
      </a:lvl2pPr>
      <a:lvl3pPr algn="l" defTabSz="457200" rtl="0" eaLnBrk="0" fontAlgn="base" hangingPunct="0">
        <a:spcBef>
          <a:spcPct val="0"/>
        </a:spcBef>
        <a:spcAft>
          <a:spcPct val="0"/>
        </a:spcAft>
        <a:defRPr sz="2800" b="1">
          <a:solidFill>
            <a:schemeClr val="tx1"/>
          </a:solidFill>
          <a:latin typeface="Arial" panose="020B0604020202020204" pitchFamily="34" charset="0"/>
          <a:ea typeface="Arial" charset="0"/>
          <a:cs typeface="Arial" panose="020B0604020202020204" pitchFamily="34" charset="0"/>
        </a:defRPr>
      </a:lvl3pPr>
      <a:lvl4pPr algn="l" defTabSz="457200" rtl="0" eaLnBrk="0" fontAlgn="base" hangingPunct="0">
        <a:spcBef>
          <a:spcPct val="0"/>
        </a:spcBef>
        <a:spcAft>
          <a:spcPct val="0"/>
        </a:spcAft>
        <a:defRPr sz="2800" b="1">
          <a:solidFill>
            <a:schemeClr val="tx1"/>
          </a:solidFill>
          <a:latin typeface="Arial" panose="020B0604020202020204" pitchFamily="34" charset="0"/>
          <a:ea typeface="Arial" charset="0"/>
          <a:cs typeface="Arial" panose="020B0604020202020204" pitchFamily="34" charset="0"/>
        </a:defRPr>
      </a:lvl4pPr>
      <a:lvl5pPr algn="l" defTabSz="457200" rtl="0" eaLnBrk="0" fontAlgn="base" hangingPunct="0">
        <a:spcBef>
          <a:spcPct val="0"/>
        </a:spcBef>
        <a:spcAft>
          <a:spcPct val="0"/>
        </a:spcAft>
        <a:defRPr sz="2800" b="1">
          <a:solidFill>
            <a:schemeClr val="tx1"/>
          </a:solidFill>
          <a:latin typeface="Arial" panose="020B0604020202020204" pitchFamily="34" charset="0"/>
          <a:ea typeface="Arial" charset="0"/>
          <a:cs typeface="Arial" panose="020B0604020202020204" pitchFamily="34" charset="0"/>
        </a:defRPr>
      </a:lvl5pPr>
      <a:lvl6pPr marL="457200" algn="l" defTabSz="457200" rtl="0" fontAlgn="base">
        <a:spcBef>
          <a:spcPct val="0"/>
        </a:spcBef>
        <a:spcAft>
          <a:spcPct val="0"/>
        </a:spcAft>
        <a:defRPr sz="2400" b="1">
          <a:solidFill>
            <a:schemeClr val="tx1"/>
          </a:solidFill>
          <a:latin typeface="Arial" panose="020B0604020202020204" pitchFamily="34" charset="0"/>
          <a:cs typeface="Arial" panose="020B0604020202020204" pitchFamily="34" charset="0"/>
        </a:defRPr>
      </a:lvl6pPr>
      <a:lvl7pPr marL="914400" algn="l" defTabSz="457200" rtl="0" fontAlgn="base">
        <a:spcBef>
          <a:spcPct val="0"/>
        </a:spcBef>
        <a:spcAft>
          <a:spcPct val="0"/>
        </a:spcAft>
        <a:defRPr sz="2400" b="1">
          <a:solidFill>
            <a:schemeClr val="tx1"/>
          </a:solidFill>
          <a:latin typeface="Arial" panose="020B0604020202020204" pitchFamily="34" charset="0"/>
          <a:cs typeface="Arial" panose="020B0604020202020204" pitchFamily="34" charset="0"/>
        </a:defRPr>
      </a:lvl7pPr>
      <a:lvl8pPr marL="1371600" algn="l" defTabSz="457200" rtl="0" fontAlgn="base">
        <a:spcBef>
          <a:spcPct val="0"/>
        </a:spcBef>
        <a:spcAft>
          <a:spcPct val="0"/>
        </a:spcAft>
        <a:defRPr sz="2400" b="1">
          <a:solidFill>
            <a:schemeClr val="tx1"/>
          </a:solidFill>
          <a:latin typeface="Arial" panose="020B0604020202020204" pitchFamily="34" charset="0"/>
          <a:cs typeface="Arial" panose="020B0604020202020204" pitchFamily="34" charset="0"/>
        </a:defRPr>
      </a:lvl8pPr>
      <a:lvl9pPr marL="1828800" algn="l" defTabSz="457200" rtl="0" fontAlgn="base">
        <a:spcBef>
          <a:spcPct val="0"/>
        </a:spcBef>
        <a:spcAft>
          <a:spcPct val="0"/>
        </a:spcAft>
        <a:defRPr sz="2400" b="1">
          <a:solidFill>
            <a:schemeClr val="tx1"/>
          </a:solidFill>
          <a:latin typeface="Arial" panose="020B0604020202020204" pitchFamily="34" charset="0"/>
          <a:cs typeface="Arial" panose="020B0604020202020204" pitchFamily="34" charset="0"/>
        </a:defRPr>
      </a:lvl9pPr>
    </p:titleStyle>
    <p:bodyStyle>
      <a:lvl1pPr marL="169863" indent="-169863" algn="l" defTabSz="457200" rtl="0" eaLnBrk="0" fontAlgn="base" hangingPunct="0">
        <a:spcBef>
          <a:spcPct val="20000"/>
        </a:spcBef>
        <a:spcAft>
          <a:spcPct val="0"/>
        </a:spcAft>
        <a:buClr>
          <a:srgbClr val="C00000"/>
        </a:buClr>
        <a:buFont typeface="Arial" panose="020B0604020202020204" pitchFamily="34" charset="0"/>
        <a:buChar char="•"/>
        <a:defRPr sz="2000" kern="1200">
          <a:solidFill>
            <a:schemeClr val="tx1"/>
          </a:solidFill>
          <a:latin typeface="Arial" pitchFamily="34" charset="0"/>
          <a:ea typeface="Arial" charset="0"/>
          <a:cs typeface="Arial" pitchFamily="34" charset="0"/>
        </a:defRPr>
      </a:lvl1pPr>
      <a:lvl2pPr marL="627063" indent="-169863" algn="l" defTabSz="457200" rtl="0" eaLnBrk="0" fontAlgn="base" hangingPunct="0">
        <a:spcBef>
          <a:spcPct val="20000"/>
        </a:spcBef>
        <a:spcAft>
          <a:spcPct val="0"/>
        </a:spcAft>
        <a:buFont typeface="Arial" panose="020B0604020202020204" pitchFamily="34" charset="0"/>
        <a:buChar char="-"/>
        <a:defRPr kern="1200">
          <a:solidFill>
            <a:schemeClr val="tx1"/>
          </a:solidFill>
          <a:latin typeface="Arial" pitchFamily="34" charset="0"/>
          <a:ea typeface="Arial" charset="0"/>
          <a:cs typeface="Arial" pitchFamily="34" charset="0"/>
        </a:defRPr>
      </a:lvl2pPr>
      <a:lvl3pPr marL="1084263" indent="-169863" algn="l" defTabSz="457200" rtl="0" eaLnBrk="0" fontAlgn="base" hangingPunct="0">
        <a:spcBef>
          <a:spcPct val="20000"/>
        </a:spcBef>
        <a:spcAft>
          <a:spcPct val="0"/>
        </a:spcAft>
        <a:buClr>
          <a:srgbClr val="7F7F7F"/>
        </a:buClr>
        <a:buSzPct val="90000"/>
        <a:buFont typeface="Wingdings" panose="05000000000000000000" pitchFamily="2" charset="2"/>
        <a:buChar char="§"/>
        <a:defRPr sz="1600" kern="1200">
          <a:solidFill>
            <a:schemeClr val="tx1"/>
          </a:solidFill>
          <a:latin typeface="Arial" pitchFamily="34" charset="0"/>
          <a:ea typeface="Arial" charset="0"/>
          <a:cs typeface="Arial" pitchFamily="34"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7/25/2023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graphicFrame>
        <p:nvGraphicFramePr>
          <p:cNvPr id="8" name="Object 7" hidden="1">
            <a:extLst>
              <a:ext uri="{FF2B5EF4-FFF2-40B4-BE49-F238E27FC236}">
                <a16:creationId xmlns:a16="http://schemas.microsoft.com/office/drawing/2014/main" id="{93AC560F-AF15-DC8F-4ACF-325EDF81A142}"/>
              </a:ext>
            </a:extLst>
          </p:cNvPr>
          <p:cNvGraphicFramePr>
            <a:graphicFrameLocks noChangeAspect="1"/>
          </p:cNvGraphicFramePr>
          <p:nvPr userDrawn="1">
            <p:custDataLst>
              <p:tags r:id="rId20"/>
            </p:custDataLst>
            <p:extLst>
              <p:ext uri="{D42A27DB-BD31-4B8C-83A1-F6EECF244321}">
                <p14:modId xmlns:p14="http://schemas.microsoft.com/office/powerpoint/2010/main" val="373981632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21" imgW="270" imgH="270" progId="TCLayout.ActiveDocument.1">
                  <p:embed/>
                </p:oleObj>
              </mc:Choice>
              <mc:Fallback>
                <p:oleObj name="think-cell Slide" r:id="rId21" imgW="270" imgH="270" progId="TCLayout.ActiveDocument.1">
                  <p:embed/>
                  <p:pic>
                    <p:nvPicPr>
                      <p:cNvPr id="7" name="Object 6" hidden="1">
                        <a:extLst>
                          <a:ext uri="{FF2B5EF4-FFF2-40B4-BE49-F238E27FC236}">
                            <a16:creationId xmlns:a16="http://schemas.microsoft.com/office/drawing/2014/main" id="{63394CAC-D2B6-C28E-A83D-FD5B04066C6F}"/>
                          </a:ext>
                        </a:extLst>
                      </p:cNvPr>
                      <p:cNvPicPr/>
                      <p:nvPr/>
                    </p:nvPicPr>
                    <p:blipFill>
                      <a:blip r:embed="rId22"/>
                      <a:stretch>
                        <a:fillRect/>
                      </a:stretch>
                    </p:blipFill>
                    <p:spPr>
                      <a:xfrm>
                        <a:off x="1588" y="1588"/>
                        <a:ext cx="1587" cy="1587"/>
                      </a:xfrm>
                      <a:prstGeom prst="rect">
                        <a:avLst/>
                      </a:prstGeom>
                    </p:spPr>
                  </p:pic>
                </p:oleObj>
              </mc:Fallback>
            </mc:AlternateContent>
          </a:graphicData>
        </a:graphic>
      </p:graphicFrame>
      <p:grpSp>
        <p:nvGrpSpPr>
          <p:cNvPr id="9" name="Group 8">
            <a:extLst>
              <a:ext uri="{FF2B5EF4-FFF2-40B4-BE49-F238E27FC236}">
                <a16:creationId xmlns:a16="http://schemas.microsoft.com/office/drawing/2014/main" id="{C37A5019-9BEF-A05A-1908-84B91191B94C}"/>
              </a:ext>
            </a:extLst>
          </p:cNvPr>
          <p:cNvGrpSpPr/>
          <p:nvPr userDrawn="1"/>
        </p:nvGrpSpPr>
        <p:grpSpPr>
          <a:xfrm>
            <a:off x="-313689" y="-311099"/>
            <a:ext cx="12814617" cy="7477866"/>
            <a:chOff x="-313689" y="-311099"/>
            <a:chExt cx="12814617" cy="7477866"/>
          </a:xfrm>
        </p:grpSpPr>
        <p:grpSp>
          <p:nvGrpSpPr>
            <p:cNvPr id="10" name="Group 9">
              <a:extLst>
                <a:ext uri="{FF2B5EF4-FFF2-40B4-BE49-F238E27FC236}">
                  <a16:creationId xmlns:a16="http://schemas.microsoft.com/office/drawing/2014/main" id="{C11E4F44-8D2D-BF18-792A-508EAC4FC821}"/>
                </a:ext>
              </a:extLst>
            </p:cNvPr>
            <p:cNvGrpSpPr/>
            <p:nvPr userDrawn="1"/>
          </p:nvGrpSpPr>
          <p:grpSpPr>
            <a:xfrm>
              <a:off x="-313689" y="1297123"/>
              <a:ext cx="182881" cy="4762033"/>
              <a:chOff x="-186689" y="1297123"/>
              <a:chExt cx="182881" cy="4762033"/>
            </a:xfrm>
          </p:grpSpPr>
          <p:cxnSp>
            <p:nvCxnSpPr>
              <p:cNvPr id="30" name="Straight Connector 29">
                <a:extLst>
                  <a:ext uri="{FF2B5EF4-FFF2-40B4-BE49-F238E27FC236}">
                    <a16:creationId xmlns:a16="http://schemas.microsoft.com/office/drawing/2014/main" id="{03C281C4-AA18-6102-7085-83232A086488}"/>
                  </a:ext>
                </a:extLst>
              </p:cNvPr>
              <p:cNvCxnSpPr>
                <a:cxnSpLocks/>
              </p:cNvCxnSpPr>
              <p:nvPr userDrawn="1"/>
            </p:nvCxnSpPr>
            <p:spPr>
              <a:xfrm rot="16200000">
                <a:off x="-95248" y="5967716"/>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AC9C5122-3895-FDBB-F114-DE5B788A30E3}"/>
                  </a:ext>
                </a:extLst>
              </p:cNvPr>
              <p:cNvCxnSpPr>
                <a:cxnSpLocks/>
              </p:cNvCxnSpPr>
              <p:nvPr userDrawn="1"/>
            </p:nvCxnSpPr>
            <p:spPr>
              <a:xfrm rot="16200000">
                <a:off x="-95249" y="1205683"/>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1" name="Group 10">
              <a:extLst>
                <a:ext uri="{FF2B5EF4-FFF2-40B4-BE49-F238E27FC236}">
                  <a16:creationId xmlns:a16="http://schemas.microsoft.com/office/drawing/2014/main" id="{5FFAEB5B-1E35-4BA8-1220-2A9944DD883F}"/>
                </a:ext>
              </a:extLst>
            </p:cNvPr>
            <p:cNvGrpSpPr/>
            <p:nvPr userDrawn="1"/>
          </p:nvGrpSpPr>
          <p:grpSpPr>
            <a:xfrm>
              <a:off x="833437" y="-311099"/>
              <a:ext cx="10529888" cy="182880"/>
              <a:chOff x="833437" y="-184099"/>
              <a:chExt cx="10529888" cy="182880"/>
            </a:xfrm>
          </p:grpSpPr>
          <p:cxnSp>
            <p:nvCxnSpPr>
              <p:cNvPr id="18" name="Straight Connector 17">
                <a:extLst>
                  <a:ext uri="{FF2B5EF4-FFF2-40B4-BE49-F238E27FC236}">
                    <a16:creationId xmlns:a16="http://schemas.microsoft.com/office/drawing/2014/main" id="{9C05E76B-0D11-E270-3A82-3DEF4318BD62}"/>
                  </a:ext>
                </a:extLst>
              </p:cNvPr>
              <p:cNvCxnSpPr/>
              <p:nvPr userDrawn="1"/>
            </p:nvCxnSpPr>
            <p:spPr>
              <a:xfrm>
                <a:off x="11363325"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0A717F43-B5B4-3429-BBCE-DA3B1B01CA76}"/>
                  </a:ext>
                </a:extLst>
              </p:cNvPr>
              <p:cNvCxnSpPr/>
              <p:nvPr userDrawn="1"/>
            </p:nvCxnSpPr>
            <p:spPr>
              <a:xfrm>
                <a:off x="833437"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8D997D94-B869-EA40-B3AB-D901CBABB033}"/>
                </a:ext>
              </a:extLst>
            </p:cNvPr>
            <p:cNvGrpSpPr/>
            <p:nvPr userDrawn="1"/>
          </p:nvGrpSpPr>
          <p:grpSpPr>
            <a:xfrm>
              <a:off x="12318047" y="1297123"/>
              <a:ext cx="182881" cy="4762033"/>
              <a:chOff x="-186689" y="1297123"/>
              <a:chExt cx="182881" cy="4762033"/>
            </a:xfrm>
          </p:grpSpPr>
          <p:cxnSp>
            <p:nvCxnSpPr>
              <p:cNvPr id="16" name="Straight Connector 15">
                <a:extLst>
                  <a:ext uri="{FF2B5EF4-FFF2-40B4-BE49-F238E27FC236}">
                    <a16:creationId xmlns:a16="http://schemas.microsoft.com/office/drawing/2014/main" id="{F73974A5-BD76-970E-7176-595EB974F888}"/>
                  </a:ext>
                </a:extLst>
              </p:cNvPr>
              <p:cNvCxnSpPr>
                <a:cxnSpLocks/>
              </p:cNvCxnSpPr>
              <p:nvPr userDrawn="1"/>
            </p:nvCxnSpPr>
            <p:spPr>
              <a:xfrm rot="16200000">
                <a:off x="-95248" y="5967716"/>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97EBD50A-5500-3B88-CFEB-A9C1E84FC7F0}"/>
                  </a:ext>
                </a:extLst>
              </p:cNvPr>
              <p:cNvCxnSpPr>
                <a:cxnSpLocks/>
              </p:cNvCxnSpPr>
              <p:nvPr userDrawn="1"/>
            </p:nvCxnSpPr>
            <p:spPr>
              <a:xfrm rot="16200000">
                <a:off x="-95249" y="1205683"/>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3" name="Group 12">
              <a:extLst>
                <a:ext uri="{FF2B5EF4-FFF2-40B4-BE49-F238E27FC236}">
                  <a16:creationId xmlns:a16="http://schemas.microsoft.com/office/drawing/2014/main" id="{20867285-1823-9D3A-1C63-9B86B8F10CD4}"/>
                </a:ext>
              </a:extLst>
            </p:cNvPr>
            <p:cNvGrpSpPr/>
            <p:nvPr userDrawn="1"/>
          </p:nvGrpSpPr>
          <p:grpSpPr>
            <a:xfrm>
              <a:off x="833437" y="6983887"/>
              <a:ext cx="10529888" cy="182880"/>
              <a:chOff x="833437" y="-184099"/>
              <a:chExt cx="10529888" cy="182880"/>
            </a:xfrm>
          </p:grpSpPr>
          <p:cxnSp>
            <p:nvCxnSpPr>
              <p:cNvPr id="14" name="Straight Connector 13">
                <a:extLst>
                  <a:ext uri="{FF2B5EF4-FFF2-40B4-BE49-F238E27FC236}">
                    <a16:creationId xmlns:a16="http://schemas.microsoft.com/office/drawing/2014/main" id="{5216AA7F-9D91-66ED-65D4-A3EBF0A5CA5C}"/>
                  </a:ext>
                </a:extLst>
              </p:cNvPr>
              <p:cNvCxnSpPr/>
              <p:nvPr userDrawn="1"/>
            </p:nvCxnSpPr>
            <p:spPr>
              <a:xfrm>
                <a:off x="11363325"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7B332-0587-40F6-C894-B25BCDBBF496}"/>
                  </a:ext>
                </a:extLst>
              </p:cNvPr>
              <p:cNvCxnSpPr/>
              <p:nvPr userDrawn="1"/>
            </p:nvCxnSpPr>
            <p:spPr>
              <a:xfrm>
                <a:off x="833437" y="-184099"/>
                <a:ext cx="0" cy="18288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32" name="Rectangle 23">
            <a:extLst>
              <a:ext uri="{FF2B5EF4-FFF2-40B4-BE49-F238E27FC236}">
                <a16:creationId xmlns:a16="http://schemas.microsoft.com/office/drawing/2014/main" id="{AEF8DEC5-48F1-541C-11C6-CC3F2D4AB42B}"/>
              </a:ext>
            </a:extLst>
          </p:cNvPr>
          <p:cNvSpPr>
            <a:spLocks noChangeArrowheads="1"/>
          </p:cNvSpPr>
          <p:nvPr userDrawn="1"/>
        </p:nvSpPr>
        <p:spPr bwMode="auto">
          <a:xfrm>
            <a:off x="4342956" y="6162039"/>
            <a:ext cx="3506088" cy="200055"/>
          </a:xfrm>
          <a:prstGeom prst="rect">
            <a:avLst/>
          </a:prstGeom>
          <a:noFill/>
          <a:ln>
            <a:noFill/>
          </a:ln>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defTabSz="457200" fontAlgn="base">
              <a:spcBef>
                <a:spcPct val="0"/>
              </a:spcBef>
              <a:spcAft>
                <a:spcPct val="0"/>
              </a:spcAft>
              <a:defRPr>
                <a:solidFill>
                  <a:schemeClr val="tx1"/>
                </a:solidFill>
                <a:latin typeface="Arial" panose="020B0604020202020204" pitchFamily="34" charset="0"/>
              </a:defRPr>
            </a:lvl6pPr>
            <a:lvl7pPr marL="2971800" indent="-228600" defTabSz="457200" fontAlgn="base">
              <a:spcBef>
                <a:spcPct val="0"/>
              </a:spcBef>
              <a:spcAft>
                <a:spcPct val="0"/>
              </a:spcAft>
              <a:defRPr>
                <a:solidFill>
                  <a:schemeClr val="tx1"/>
                </a:solidFill>
                <a:latin typeface="Arial" panose="020B0604020202020204" pitchFamily="34" charset="0"/>
              </a:defRPr>
            </a:lvl7pPr>
            <a:lvl8pPr marL="3429000" indent="-228600" defTabSz="457200" fontAlgn="base">
              <a:spcBef>
                <a:spcPct val="0"/>
              </a:spcBef>
              <a:spcAft>
                <a:spcPct val="0"/>
              </a:spcAft>
              <a:defRPr>
                <a:solidFill>
                  <a:schemeClr val="tx1"/>
                </a:solidFill>
                <a:latin typeface="Arial" panose="020B0604020202020204" pitchFamily="34" charset="0"/>
              </a:defRPr>
            </a:lvl8pPr>
            <a:lvl9pPr marL="3886200" indent="-228600" defTabSz="457200" fontAlgn="base">
              <a:spcBef>
                <a:spcPct val="0"/>
              </a:spcBef>
              <a:spcAft>
                <a:spcPct val="0"/>
              </a:spcAft>
              <a:defRPr>
                <a:solidFill>
                  <a:schemeClr val="tx1"/>
                </a:solidFill>
                <a:latin typeface="Arial" panose="020B0604020202020204" pitchFamily="34" charset="0"/>
              </a:defRPr>
            </a:lvl9pPr>
          </a:lstStyle>
          <a:p>
            <a:pPr eaLnBrk="1" hangingPunct="1">
              <a:defRPr/>
            </a:pPr>
            <a:r>
              <a:rPr lang="en-US" altLang="en-US" sz="700" dirty="0">
                <a:solidFill>
                  <a:schemeClr val="tx1"/>
                </a:solidFill>
                <a:cs typeface="Arial" panose="020B0604020202020204" pitchFamily="34" charset="0"/>
              </a:rPr>
              <a:t>Honeywell Confidential - © 2017 by Honeywell International Inc. All rights reserved.</a:t>
            </a:r>
          </a:p>
        </p:txBody>
      </p:sp>
      <p:sp>
        <p:nvSpPr>
          <p:cNvPr id="33" name="Round Single Corner Rectangle 11">
            <a:extLst>
              <a:ext uri="{FF2B5EF4-FFF2-40B4-BE49-F238E27FC236}">
                <a16:creationId xmlns:a16="http://schemas.microsoft.com/office/drawing/2014/main" id="{1D5973B8-F015-1B32-695C-B83CA448242E}"/>
              </a:ext>
            </a:extLst>
          </p:cNvPr>
          <p:cNvSpPr/>
          <p:nvPr userDrawn="1"/>
        </p:nvSpPr>
        <p:spPr>
          <a:xfrm>
            <a:off x="0" y="6353175"/>
            <a:ext cx="11583988" cy="504825"/>
          </a:xfrm>
          <a:prstGeom prst="round1Rect">
            <a:avLst>
              <a:gd name="adj" fmla="val 50000"/>
            </a:avLst>
          </a:prstGeom>
          <a:solidFill>
            <a:schemeClr val="tx2"/>
          </a:solidFill>
          <a:ln w="190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solidFill>
                <a:schemeClr val="tx2"/>
              </a:solidFill>
            </a:endParaRPr>
          </a:p>
        </p:txBody>
      </p:sp>
    </p:spTree>
    <p:extLst>
      <p:ext uri="{BB962C8B-B14F-4D97-AF65-F5344CB8AC3E}">
        <p14:creationId xmlns:p14="http://schemas.microsoft.com/office/powerpoint/2010/main" val="1503083385"/>
      </p:ext>
    </p:extLst>
  </p:cSld>
  <p:clrMap bg1="lt1" tx1="dk1" bg2="lt2" tx2="dk2" accent1="accent1" accent2="accent2" accent3="accent3" accent4="accent4" accent5="accent5" accent6="accent6" hlink="hlink" folHlink="folHlink"/>
  <p:sldLayoutIdLst>
    <p:sldLayoutId id="2147493596" r:id="rId1"/>
    <p:sldLayoutId id="2147493597" r:id="rId2"/>
    <p:sldLayoutId id="2147493598" r:id="rId3"/>
    <p:sldLayoutId id="2147493599" r:id="rId4"/>
    <p:sldLayoutId id="2147493600" r:id="rId5"/>
    <p:sldLayoutId id="2147493601" r:id="rId6"/>
    <p:sldLayoutId id="2147493602" r:id="rId7"/>
    <p:sldLayoutId id="2147493603" r:id="rId8"/>
    <p:sldLayoutId id="2147493604" r:id="rId9"/>
    <p:sldLayoutId id="2147493605" r:id="rId10"/>
    <p:sldLayoutId id="2147493606" r:id="rId11"/>
    <p:sldLayoutId id="2147493607" r:id="rId12"/>
    <p:sldLayoutId id="2147493608" r:id="rId13"/>
    <p:sldLayoutId id="2147493609" r:id="rId14"/>
    <p:sldLayoutId id="2147493610" r:id="rId15"/>
    <p:sldLayoutId id="2147493611" r:id="rId16"/>
    <p:sldLayoutId id="2147493612" r:id="rId17"/>
    <p:sldLayoutId id="2147493613" r:id="rId18"/>
  </p:sldLayoutIdLs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slideLayout" Target="../slideLayouts/slideLayout32.xml"/><Relationship Id="rId7" Type="http://schemas.openxmlformats.org/officeDocument/2006/relationships/image" Target="../media/image11.emf"/><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oleObject" Target="../embeddings/oleObject13.bin"/><Relationship Id="rId5" Type="http://schemas.openxmlformats.org/officeDocument/2006/relationships/image" Target="../media/image24.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slideLayout" Target="../slideLayouts/slideLayout32.xml"/><Relationship Id="rId7" Type="http://schemas.openxmlformats.org/officeDocument/2006/relationships/image" Target="../media/image25.png"/><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27.png"/><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slideLayout" Target="../slideLayouts/slideLayout32.xml"/><Relationship Id="rId7" Type="http://schemas.openxmlformats.org/officeDocument/2006/relationships/image" Target="../media/image11.emf"/><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oleObject" Target="../embeddings/oleObject13.bin"/><Relationship Id="rId5" Type="http://schemas.openxmlformats.org/officeDocument/2006/relationships/image" Target="../media/image28.jpe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slideLayout" Target="../slideLayouts/slideLayout32.xml"/><Relationship Id="rId7" Type="http://schemas.openxmlformats.org/officeDocument/2006/relationships/image" Target="../media/image11.emf"/><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oleObject" Target="../embeddings/oleObject13.bin"/><Relationship Id="rId5" Type="http://schemas.openxmlformats.org/officeDocument/2006/relationships/image" Target="../media/image30.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31.jpeg"/><Relationship Id="rId3" Type="http://schemas.openxmlformats.org/officeDocument/2006/relationships/slideLayout" Target="../slideLayouts/slideLayout32.xml"/><Relationship Id="rId7" Type="http://schemas.openxmlformats.org/officeDocument/2006/relationships/image" Target="../media/image29.png"/><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image" Target="../media/image32.gif"/><Relationship Id="rId3" Type="http://schemas.openxmlformats.org/officeDocument/2006/relationships/slideLayout" Target="../slideLayouts/slideLayout32.xml"/><Relationship Id="rId7" Type="http://schemas.openxmlformats.org/officeDocument/2006/relationships/image" Target="../media/image29.png"/><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29.png"/><Relationship Id="rId2" Type="http://schemas.openxmlformats.org/officeDocument/2006/relationships/tags" Target="../tags/tag65.xml"/><Relationship Id="rId1" Type="http://schemas.openxmlformats.org/officeDocument/2006/relationships/tags" Target="../tags/tag64.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8" Type="http://schemas.openxmlformats.org/officeDocument/2006/relationships/image" Target="../media/image33.emf"/><Relationship Id="rId3" Type="http://schemas.openxmlformats.org/officeDocument/2006/relationships/slideLayout" Target="../slideLayouts/slideLayout32.xml"/><Relationship Id="rId7" Type="http://schemas.openxmlformats.org/officeDocument/2006/relationships/oleObject" Target="../embeddings/oleObject15.bin"/><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Dennis_Ritchie" TargetMode="External"/><Relationship Id="rId3" Type="http://schemas.openxmlformats.org/officeDocument/2006/relationships/slideLayout" Target="../slideLayouts/slideLayout32.xml"/><Relationship Id="rId7" Type="http://schemas.openxmlformats.org/officeDocument/2006/relationships/image" Target="../media/image15.png"/><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34.emf"/><Relationship Id="rId3" Type="http://schemas.openxmlformats.org/officeDocument/2006/relationships/slideLayout" Target="../slideLayouts/slideLayout32.xml"/><Relationship Id="rId7" Type="http://schemas.openxmlformats.org/officeDocument/2006/relationships/oleObject" Target="../embeddings/oleObject16.bin"/><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35.png"/><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36.jpeg"/><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37.png"/><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37.png"/><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tags" Target="../tags/tag89.xml"/><Relationship Id="rId1" Type="http://schemas.openxmlformats.org/officeDocument/2006/relationships/tags" Target="../tags/tag88.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8" Type="http://schemas.openxmlformats.org/officeDocument/2006/relationships/hyperlink" Target="https://www3.ntu.edu.sg/home/ehchua/programming/cpp/gcc_make.html" TargetMode="External"/><Relationship Id="rId13" Type="http://schemas.openxmlformats.org/officeDocument/2006/relationships/hyperlink" Target="http://csapp.cs.cmu.edu/3e/docs/chistory.html" TargetMode="External"/><Relationship Id="rId3" Type="http://schemas.openxmlformats.org/officeDocument/2006/relationships/slideLayout" Target="../slideLayouts/slideLayout32.xml"/><Relationship Id="rId7" Type="http://schemas.openxmlformats.org/officeDocument/2006/relationships/hyperlink" Target="http://www.geeksforgeeks.org/memory-layout-of-c-program/" TargetMode="External"/><Relationship Id="rId12" Type="http://schemas.openxmlformats.org/officeDocument/2006/relationships/hyperlink" Target="https://www.gnu.org/software/gcc/backends.html" TargetMode="External"/><Relationship Id="rId2" Type="http://schemas.openxmlformats.org/officeDocument/2006/relationships/tags" Target="../tags/tag92.xml"/><Relationship Id="rId16" Type="http://schemas.openxmlformats.org/officeDocument/2006/relationships/hyperlink" Target="https://en.wikipedia.org/wiki/GNU_Compiler_Collection" TargetMode="External"/><Relationship Id="rId1" Type="http://schemas.openxmlformats.org/officeDocument/2006/relationships/tags" Target="../tags/tag91.xml"/><Relationship Id="rId6" Type="http://schemas.openxmlformats.org/officeDocument/2006/relationships/image" Target="../media/image11.emf"/><Relationship Id="rId11" Type="http://schemas.openxmlformats.org/officeDocument/2006/relationships/hyperlink" Target="https://www.cse.iitb.ac.in/grc/intdocs/gcc-basic-info.html" TargetMode="External"/><Relationship Id="rId5" Type="http://schemas.openxmlformats.org/officeDocument/2006/relationships/oleObject" Target="../embeddings/oleObject13.bin"/><Relationship Id="rId15" Type="http://schemas.openxmlformats.org/officeDocument/2006/relationships/hyperlink" Target="https://en.wikipedia.org/wiki/GNU_Project" TargetMode="External"/><Relationship Id="rId10" Type="http://schemas.openxmlformats.org/officeDocument/2006/relationships/hyperlink" Target="https://en.wikibooks.org/wiki/X86_Assembly/X86_Architecture" TargetMode="External"/><Relationship Id="rId4" Type="http://schemas.openxmlformats.org/officeDocument/2006/relationships/notesSlide" Target="../notesSlides/notesSlide26.xml"/><Relationship Id="rId9" Type="http://schemas.openxmlformats.org/officeDocument/2006/relationships/hyperlink" Target="https://godbolt.org/" TargetMode="External"/><Relationship Id="rId14" Type="http://schemas.openxmlformats.org/officeDocument/2006/relationships/hyperlink" Target="https://www.gnu.org/gnu/thegnuproject.en.html" TargetMode="Externa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38.gif"/><Relationship Id="rId2" Type="http://schemas.openxmlformats.org/officeDocument/2006/relationships/tags" Target="../tags/tag95.xml"/><Relationship Id="rId1" Type="http://schemas.openxmlformats.org/officeDocument/2006/relationships/tags" Target="../tags/tag94.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16.jpe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slideLayout" Target="../slideLayouts/slideLayout32.xml"/><Relationship Id="rId7" Type="http://schemas.openxmlformats.org/officeDocument/2006/relationships/image" Target="../media/image1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4.xml"/><Relationship Id="rId9" Type="http://schemas.openxmlformats.org/officeDocument/2006/relationships/image" Target="../media/image18.em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19.gif"/><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slideLayout" Target="../slideLayouts/slideLayout32.xml"/><Relationship Id="rId7" Type="http://schemas.openxmlformats.org/officeDocument/2006/relationships/image" Target="../media/image20.pn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22.jpeg"/><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23.png"/><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23.png"/><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image" Target="../media/image11.emf"/><Relationship Id="rId5" Type="http://schemas.openxmlformats.org/officeDocument/2006/relationships/oleObject" Target="../embeddings/oleObject13.bin"/><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a:prstGeom prst="rect">
            <a:avLst/>
          </a:prstGeom>
        </p:spPr>
        <p:txBody>
          <a:bodyPr>
            <a:normAutofit fontScale="77500" lnSpcReduction="20000"/>
          </a:bodyPr>
          <a:lstStyle/>
          <a:p>
            <a:pPr>
              <a:defRPr/>
            </a:pPr>
            <a:r>
              <a:rPr lang="en-US" dirty="0">
                <a:latin typeface="arial" charset="0"/>
              </a:rPr>
              <a:t>Explained from source to exe</a:t>
            </a:r>
          </a:p>
        </p:txBody>
      </p:sp>
      <p:sp>
        <p:nvSpPr>
          <p:cNvPr id="3" name="Text Placeholder 2"/>
          <p:cNvSpPr>
            <a:spLocks noGrp="1"/>
          </p:cNvSpPr>
          <p:nvPr>
            <p:ph type="body" sz="quarter" idx="12"/>
          </p:nvPr>
        </p:nvSpPr>
        <p:spPr>
          <a:prstGeom prst="rect">
            <a:avLst/>
          </a:prstGeom>
        </p:spPr>
        <p:txBody>
          <a:bodyPr>
            <a:normAutofit fontScale="47500" lnSpcReduction="20000"/>
          </a:bodyPr>
          <a:lstStyle/>
          <a:p>
            <a:pPr eaLnBrk="1" hangingPunct="1">
              <a:buFont typeface="Arial" charset="0"/>
              <a:buNone/>
              <a:defRPr/>
            </a:pPr>
            <a:r>
              <a:rPr lang="en-US" dirty="0"/>
              <a:t>GNU Compiler Collection</a:t>
            </a:r>
          </a:p>
        </p:txBody>
      </p:sp>
      <p:sp>
        <p:nvSpPr>
          <p:cNvPr id="4" name="Content Placeholder 3"/>
          <p:cNvSpPr>
            <a:spLocks noGrp="1"/>
          </p:cNvSpPr>
          <p:nvPr>
            <p:ph sz="quarter" idx="10"/>
          </p:nvPr>
        </p:nvSpPr>
        <p:spPr>
          <a:prstGeom prst="rect">
            <a:avLst/>
          </a:prstGeom>
        </p:spPr>
        <p:txBody>
          <a:bodyPr>
            <a:normAutofit fontScale="77500" lnSpcReduction="20000"/>
          </a:bodyPr>
          <a:lstStyle/>
          <a:p>
            <a:pPr eaLnBrk="1" hangingPunct="1">
              <a:buFont typeface="Arial" charset="0"/>
              <a:buNone/>
              <a:defRPr/>
            </a:pPr>
            <a:r>
              <a:rPr lang="en-US" dirty="0"/>
              <a:t>Abraham G</a:t>
            </a:r>
          </a:p>
        </p:txBody>
      </p:sp>
      <p:sp>
        <p:nvSpPr>
          <p:cNvPr id="2" name="Text Placeholder 1"/>
          <p:cNvSpPr>
            <a:spLocks noGrp="1"/>
          </p:cNvSpPr>
          <p:nvPr>
            <p:ph type="body" sz="quarter" idx="11"/>
          </p:nvPr>
        </p:nvSpPr>
        <p:spPr>
          <a:prstGeom prst="rect">
            <a:avLst/>
          </a:prstGeom>
        </p:spPr>
        <p:txBody>
          <a:bodyPr>
            <a:normAutofit fontScale="85000" lnSpcReduction="20000"/>
          </a:bodyPr>
          <a:lstStyle/>
          <a:p>
            <a:pPr eaLnBrk="1" hangingPunct="1">
              <a:buFont typeface="Arial" charset="0"/>
              <a:buNone/>
              <a:defRPr/>
            </a:pPr>
            <a:r>
              <a:rPr lang="en-US" dirty="0"/>
              <a:t>December 12nd 2017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634" name="Picture 2" descr="Image result for chip">
            <a:extLst>
              <a:ext uri="{FF2B5EF4-FFF2-40B4-BE49-F238E27FC236}">
                <a16:creationId xmlns:a16="http://schemas.microsoft.com/office/drawing/2014/main" id="{0FB9EA65-02A9-4DF2-A45A-BDE3D2D6A0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24730" y="2628899"/>
            <a:ext cx="3592949" cy="359294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6" imgW="270" imgH="270" progId="TCLayout.ActiveDocument.1">
                  <p:embed/>
                </p:oleObj>
              </mc:Choice>
              <mc:Fallback>
                <p:oleObj name="think-cell Slide" r:id="rId6" imgW="270" imgH="270" progId="TCLayout.ActiveDocument.1">
                  <p:embed/>
                  <p:pic>
                    <p:nvPicPr>
                      <p:cNvPr id="14" name="Object 13" hidden="1"/>
                      <p:cNvPicPr/>
                      <p:nvPr/>
                    </p:nvPicPr>
                    <p:blipFill>
                      <a:blip r:embed="rId7"/>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Why using GCC</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9</a:t>
            </a:fld>
            <a:endParaRPr lang="en-US" dirty="0">
              <a:solidFill>
                <a:schemeClr val="accent6"/>
              </a:solidFill>
            </a:endParaRPr>
          </a:p>
        </p:txBody>
      </p:sp>
      <p:sp>
        <p:nvSpPr>
          <p:cNvPr id="6" name="Rectangle 5"/>
          <p:cNvSpPr/>
          <p:nvPr/>
        </p:nvSpPr>
        <p:spPr>
          <a:xfrm>
            <a:off x="958849" y="1769209"/>
            <a:ext cx="7365881" cy="3323987"/>
          </a:xfrm>
          <a:prstGeom prst="rect">
            <a:avLst/>
          </a:prstGeom>
        </p:spPr>
        <p:txBody>
          <a:bodyPr wrap="square">
            <a:spAutoFit/>
          </a:bodyPr>
          <a:lstStyle/>
          <a:p>
            <a:pPr algn="just"/>
            <a:r>
              <a:rPr lang="en-US" dirty="0">
                <a:solidFill>
                  <a:srgbClr val="222222"/>
                </a:solidFill>
                <a:latin typeface="Roboto"/>
              </a:rPr>
              <a:t>Some of the supported architecture platforms:</a:t>
            </a:r>
          </a:p>
          <a:p>
            <a:pPr algn="just"/>
            <a:endParaRPr lang="en-US" sz="1600" dirty="0">
              <a:solidFill>
                <a:srgbClr val="222222"/>
              </a:solidFill>
              <a:latin typeface="Roboto"/>
            </a:endParaRPr>
          </a:p>
          <a:p>
            <a:pPr algn="just"/>
            <a:r>
              <a:rPr lang="en-US" sz="1600" dirty="0">
                <a:solidFill>
                  <a:srgbClr val="222222"/>
                </a:solidFill>
                <a:latin typeface="Roboto"/>
              </a:rPr>
              <a:t>aarch64 alpha arc arm </a:t>
            </a:r>
            <a:r>
              <a:rPr lang="en-US" sz="1600" dirty="0" err="1">
                <a:solidFill>
                  <a:srgbClr val="222222"/>
                </a:solidFill>
                <a:latin typeface="Roboto"/>
              </a:rPr>
              <a:t>avr</a:t>
            </a:r>
            <a:r>
              <a:rPr lang="en-US" sz="1600" dirty="0">
                <a:solidFill>
                  <a:srgbClr val="222222"/>
                </a:solidFill>
                <a:latin typeface="Roboto"/>
              </a:rPr>
              <a:t> </a:t>
            </a:r>
            <a:r>
              <a:rPr lang="en-US" sz="1600" dirty="0" err="1">
                <a:solidFill>
                  <a:srgbClr val="222222"/>
                </a:solidFill>
                <a:latin typeface="Roboto"/>
              </a:rPr>
              <a:t>bfin</a:t>
            </a:r>
            <a:r>
              <a:rPr lang="en-US" sz="1600" dirty="0">
                <a:solidFill>
                  <a:srgbClr val="222222"/>
                </a:solidFill>
                <a:latin typeface="Roboto"/>
              </a:rPr>
              <a:t> c6x cr16 </a:t>
            </a:r>
            <a:r>
              <a:rPr lang="en-US" sz="1600" dirty="0" err="1">
                <a:solidFill>
                  <a:srgbClr val="222222"/>
                </a:solidFill>
                <a:latin typeface="Roboto"/>
              </a:rPr>
              <a:t>cris</a:t>
            </a:r>
            <a:r>
              <a:rPr lang="en-US" sz="1600" dirty="0">
                <a:solidFill>
                  <a:srgbClr val="222222"/>
                </a:solidFill>
                <a:latin typeface="Roboto"/>
              </a:rPr>
              <a:t> epiphany fr30 </a:t>
            </a:r>
            <a:r>
              <a:rPr lang="en-US" sz="1600" dirty="0" err="1">
                <a:solidFill>
                  <a:srgbClr val="222222"/>
                </a:solidFill>
                <a:latin typeface="Roboto"/>
              </a:rPr>
              <a:t>frv</a:t>
            </a:r>
            <a:r>
              <a:rPr lang="en-US" sz="1600" dirty="0">
                <a:solidFill>
                  <a:srgbClr val="222222"/>
                </a:solidFill>
                <a:latin typeface="Roboto"/>
              </a:rPr>
              <a:t> h8300 i386 ia64 iq2000 lm32 m32c m32r m68k </a:t>
            </a:r>
            <a:r>
              <a:rPr lang="en-US" sz="1600" dirty="0" err="1">
                <a:solidFill>
                  <a:srgbClr val="222222"/>
                </a:solidFill>
                <a:latin typeface="Roboto"/>
              </a:rPr>
              <a:t>mcore</a:t>
            </a:r>
            <a:r>
              <a:rPr lang="en-US" sz="1600" dirty="0">
                <a:solidFill>
                  <a:srgbClr val="222222"/>
                </a:solidFill>
                <a:latin typeface="Roboto"/>
              </a:rPr>
              <a:t> </a:t>
            </a:r>
            <a:r>
              <a:rPr lang="en-US" sz="1600" dirty="0" err="1">
                <a:solidFill>
                  <a:srgbClr val="222222"/>
                </a:solidFill>
                <a:latin typeface="Roboto"/>
              </a:rPr>
              <a:t>mep</a:t>
            </a:r>
            <a:r>
              <a:rPr lang="en-US" sz="1600" dirty="0">
                <a:solidFill>
                  <a:srgbClr val="222222"/>
                </a:solidFill>
                <a:latin typeface="Roboto"/>
              </a:rPr>
              <a:t> </a:t>
            </a:r>
            <a:r>
              <a:rPr lang="en-US" sz="1600" dirty="0" err="1">
                <a:solidFill>
                  <a:srgbClr val="222222"/>
                </a:solidFill>
                <a:latin typeface="Roboto"/>
              </a:rPr>
              <a:t>microblaze</a:t>
            </a:r>
            <a:r>
              <a:rPr lang="en-US" sz="1600" dirty="0">
                <a:solidFill>
                  <a:srgbClr val="222222"/>
                </a:solidFill>
                <a:latin typeface="Roboto"/>
              </a:rPr>
              <a:t> </a:t>
            </a:r>
            <a:r>
              <a:rPr lang="en-US" sz="1600" dirty="0" err="1">
                <a:solidFill>
                  <a:srgbClr val="222222"/>
                </a:solidFill>
                <a:latin typeface="Roboto"/>
              </a:rPr>
              <a:t>mips</a:t>
            </a:r>
            <a:r>
              <a:rPr lang="en-US" sz="1600" dirty="0">
                <a:solidFill>
                  <a:srgbClr val="222222"/>
                </a:solidFill>
                <a:latin typeface="Roboto"/>
              </a:rPr>
              <a:t> mmix mn10300 moxie msp430 nds32 nios2 </a:t>
            </a:r>
            <a:r>
              <a:rPr lang="en-US" sz="1600" dirty="0" err="1">
                <a:solidFill>
                  <a:srgbClr val="222222"/>
                </a:solidFill>
                <a:latin typeface="Roboto"/>
              </a:rPr>
              <a:t>nvptx</a:t>
            </a:r>
            <a:r>
              <a:rPr lang="en-US" sz="1600" dirty="0">
                <a:solidFill>
                  <a:srgbClr val="222222"/>
                </a:solidFill>
                <a:latin typeface="Roboto"/>
              </a:rPr>
              <a:t> pa pdp11 </a:t>
            </a:r>
            <a:r>
              <a:rPr lang="en-US" sz="1600" dirty="0" err="1">
                <a:solidFill>
                  <a:srgbClr val="222222"/>
                </a:solidFill>
                <a:latin typeface="Roboto"/>
              </a:rPr>
              <a:t>riscv</a:t>
            </a:r>
            <a:r>
              <a:rPr lang="en-US" sz="1600" dirty="0">
                <a:solidFill>
                  <a:srgbClr val="222222"/>
                </a:solidFill>
                <a:latin typeface="Roboto"/>
              </a:rPr>
              <a:t> rl78 rs6000 </a:t>
            </a:r>
            <a:r>
              <a:rPr lang="en-US" sz="1600" dirty="0" err="1">
                <a:solidFill>
                  <a:srgbClr val="222222"/>
                </a:solidFill>
                <a:latin typeface="Roboto"/>
              </a:rPr>
              <a:t>rx</a:t>
            </a:r>
            <a:r>
              <a:rPr lang="en-US" sz="1600" dirty="0">
                <a:solidFill>
                  <a:srgbClr val="222222"/>
                </a:solidFill>
                <a:latin typeface="Roboto"/>
              </a:rPr>
              <a:t> s390 </a:t>
            </a:r>
            <a:r>
              <a:rPr lang="en-US" sz="1600" dirty="0" err="1">
                <a:solidFill>
                  <a:srgbClr val="222222"/>
                </a:solidFill>
                <a:latin typeface="Roboto"/>
              </a:rPr>
              <a:t>sh</a:t>
            </a:r>
            <a:r>
              <a:rPr lang="en-US" sz="1600" dirty="0">
                <a:solidFill>
                  <a:srgbClr val="222222"/>
                </a:solidFill>
                <a:latin typeface="Roboto"/>
              </a:rPr>
              <a:t> </a:t>
            </a:r>
            <a:r>
              <a:rPr lang="en-US" sz="1600" dirty="0" err="1">
                <a:solidFill>
                  <a:srgbClr val="222222"/>
                </a:solidFill>
                <a:latin typeface="Roboto"/>
              </a:rPr>
              <a:t>sparc</a:t>
            </a:r>
            <a:r>
              <a:rPr lang="en-US" sz="1600" dirty="0">
                <a:solidFill>
                  <a:srgbClr val="222222"/>
                </a:solidFill>
                <a:latin typeface="Roboto"/>
              </a:rPr>
              <a:t> </a:t>
            </a:r>
            <a:r>
              <a:rPr lang="en-US" sz="1600" dirty="0" err="1">
                <a:solidFill>
                  <a:srgbClr val="222222"/>
                </a:solidFill>
                <a:latin typeface="Roboto"/>
              </a:rPr>
              <a:t>spu</a:t>
            </a:r>
            <a:r>
              <a:rPr lang="en-US" sz="1600" dirty="0">
                <a:solidFill>
                  <a:srgbClr val="222222"/>
                </a:solidFill>
                <a:latin typeface="Roboto"/>
              </a:rPr>
              <a:t> stormy16 </a:t>
            </a:r>
            <a:r>
              <a:rPr lang="en-US" sz="1600" dirty="0" err="1">
                <a:solidFill>
                  <a:srgbClr val="222222"/>
                </a:solidFill>
                <a:latin typeface="Roboto"/>
              </a:rPr>
              <a:t>tilegx</a:t>
            </a:r>
            <a:r>
              <a:rPr lang="en-US" sz="1600" dirty="0">
                <a:solidFill>
                  <a:srgbClr val="222222"/>
                </a:solidFill>
                <a:latin typeface="Roboto"/>
              </a:rPr>
              <a:t> </a:t>
            </a:r>
            <a:r>
              <a:rPr lang="en-US" sz="1600" dirty="0" err="1">
                <a:solidFill>
                  <a:srgbClr val="222222"/>
                </a:solidFill>
                <a:latin typeface="Roboto"/>
              </a:rPr>
              <a:t>tilepro</a:t>
            </a:r>
            <a:r>
              <a:rPr lang="en-US" sz="1600" dirty="0">
                <a:solidFill>
                  <a:srgbClr val="222222"/>
                </a:solidFill>
                <a:latin typeface="Roboto"/>
              </a:rPr>
              <a:t> v850 vax </a:t>
            </a:r>
            <a:r>
              <a:rPr lang="en-US" sz="1600" dirty="0" err="1">
                <a:solidFill>
                  <a:srgbClr val="222222"/>
                </a:solidFill>
                <a:latin typeface="Roboto"/>
              </a:rPr>
              <a:t>visium</a:t>
            </a:r>
            <a:r>
              <a:rPr lang="en-US" sz="1600" dirty="0">
                <a:solidFill>
                  <a:srgbClr val="222222"/>
                </a:solidFill>
                <a:latin typeface="Roboto"/>
              </a:rPr>
              <a:t> </a:t>
            </a:r>
            <a:r>
              <a:rPr lang="en-US" sz="1600" dirty="0" err="1">
                <a:solidFill>
                  <a:srgbClr val="222222"/>
                </a:solidFill>
                <a:latin typeface="Roboto"/>
              </a:rPr>
              <a:t>xtensa</a:t>
            </a:r>
            <a:r>
              <a:rPr lang="en-US" sz="1600" dirty="0">
                <a:solidFill>
                  <a:srgbClr val="222222"/>
                </a:solidFill>
                <a:latin typeface="Roboto"/>
              </a:rPr>
              <a:t>.</a:t>
            </a:r>
          </a:p>
          <a:p>
            <a:pPr algn="just"/>
            <a:endParaRPr lang="en-US" sz="1600" dirty="0">
              <a:solidFill>
                <a:srgbClr val="222222"/>
              </a:solidFill>
              <a:latin typeface="Roboto"/>
            </a:endParaRPr>
          </a:p>
          <a:p>
            <a:pPr algn="just"/>
            <a:r>
              <a:rPr lang="en-US" sz="1600" dirty="0">
                <a:solidFill>
                  <a:srgbClr val="222222"/>
                </a:solidFill>
                <a:latin typeface="Roboto"/>
              </a:rPr>
              <a:t>Wide variety of IDE’s based on </a:t>
            </a:r>
            <a:r>
              <a:rPr lang="en-US" sz="1600" dirty="0" err="1">
                <a:solidFill>
                  <a:srgbClr val="222222"/>
                </a:solidFill>
                <a:latin typeface="Roboto"/>
              </a:rPr>
              <a:t>gcc</a:t>
            </a:r>
            <a:r>
              <a:rPr lang="en-US" sz="1600" dirty="0">
                <a:solidFill>
                  <a:srgbClr val="222222"/>
                </a:solidFill>
                <a:latin typeface="Roboto"/>
              </a:rPr>
              <a:t>:</a:t>
            </a:r>
          </a:p>
          <a:p>
            <a:pPr algn="just"/>
            <a:r>
              <a:rPr lang="en-US" sz="1600" dirty="0" err="1">
                <a:solidFill>
                  <a:srgbClr val="222222"/>
                </a:solidFill>
                <a:latin typeface="Roboto"/>
              </a:rPr>
              <a:t>Atollic</a:t>
            </a:r>
            <a:r>
              <a:rPr lang="en-US" sz="1600" dirty="0">
                <a:solidFill>
                  <a:srgbClr val="222222"/>
                </a:solidFill>
                <a:latin typeface="Roboto"/>
              </a:rPr>
              <a:t> </a:t>
            </a:r>
            <a:r>
              <a:rPr lang="en-US" sz="1600" dirty="0" err="1">
                <a:solidFill>
                  <a:srgbClr val="222222"/>
                </a:solidFill>
                <a:latin typeface="Roboto"/>
              </a:rPr>
              <a:t>TrueStudio</a:t>
            </a:r>
            <a:r>
              <a:rPr lang="en-US" sz="1600" dirty="0">
                <a:solidFill>
                  <a:srgbClr val="222222"/>
                </a:solidFill>
                <a:latin typeface="Roboto"/>
              </a:rPr>
              <a:t>, Code::Blocks, </a:t>
            </a:r>
            <a:r>
              <a:rPr lang="en-US" sz="1600" dirty="0" err="1">
                <a:solidFill>
                  <a:srgbClr val="222222"/>
                </a:solidFill>
                <a:latin typeface="Roboto"/>
              </a:rPr>
              <a:t>Netbeans</a:t>
            </a:r>
            <a:r>
              <a:rPr lang="en-US" sz="1600" dirty="0">
                <a:solidFill>
                  <a:srgbClr val="222222"/>
                </a:solidFill>
                <a:latin typeface="Roboto"/>
              </a:rPr>
              <a:t>, Eclipse CDT, MPLABX, Etc.</a:t>
            </a:r>
          </a:p>
          <a:p>
            <a:pPr algn="just"/>
            <a:endParaRPr lang="en-US" sz="1600" dirty="0">
              <a:solidFill>
                <a:srgbClr val="222222"/>
              </a:solidFill>
              <a:latin typeface="Roboto"/>
            </a:endParaRPr>
          </a:p>
          <a:p>
            <a:pPr algn="just"/>
            <a:r>
              <a:rPr lang="en-US" sz="1600" dirty="0">
                <a:solidFill>
                  <a:srgbClr val="222222"/>
                </a:solidFill>
                <a:latin typeface="Roboto"/>
              </a:rPr>
              <a:t>Plus an extensive community continuously providing bug fix, improvements and a lot of Stack Overflow posts.</a:t>
            </a:r>
          </a:p>
          <a:p>
            <a:pPr algn="just"/>
            <a:endParaRPr lang="en-US" sz="1600" dirty="0">
              <a:solidFill>
                <a:srgbClr val="222222"/>
              </a:solidFill>
              <a:latin typeface="Roboto"/>
            </a:endParaRPr>
          </a:p>
        </p:txBody>
      </p:sp>
      <p:pic>
        <p:nvPicPr>
          <p:cNvPr id="64514" name="Picture 2" descr="GNU Compiler Collection logo.svg">
            <a:extLst>
              <a:ext uri="{FF2B5EF4-FFF2-40B4-BE49-F238E27FC236}">
                <a16:creationId xmlns:a16="http://schemas.microsoft.com/office/drawing/2014/main" id="{A1DA92CD-B340-4DB8-848A-7655AA55BF0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389367" y="3429000"/>
            <a:ext cx="1583434" cy="1868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55386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GCC at a glance</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10</a:t>
            </a:fld>
            <a:endParaRPr lang="en-US" dirty="0">
              <a:solidFill>
                <a:schemeClr val="accent6"/>
              </a:solidFill>
            </a:endParaRPr>
          </a:p>
        </p:txBody>
      </p:sp>
      <p:sp>
        <p:nvSpPr>
          <p:cNvPr id="6" name="Rectangle 5"/>
          <p:cNvSpPr/>
          <p:nvPr/>
        </p:nvSpPr>
        <p:spPr>
          <a:xfrm>
            <a:off x="1078607" y="1435250"/>
            <a:ext cx="7365881" cy="584775"/>
          </a:xfrm>
          <a:prstGeom prst="rect">
            <a:avLst/>
          </a:prstGeom>
        </p:spPr>
        <p:txBody>
          <a:bodyPr wrap="square">
            <a:spAutoFit/>
          </a:bodyPr>
          <a:lstStyle/>
          <a:p>
            <a:pPr algn="just"/>
            <a:endParaRPr lang="en-US" sz="1600" dirty="0">
              <a:solidFill>
                <a:srgbClr val="222222"/>
              </a:solidFill>
              <a:latin typeface="Roboto"/>
            </a:endParaRPr>
          </a:p>
          <a:p>
            <a:pPr algn="just"/>
            <a:endParaRPr lang="en-US" sz="1600" dirty="0">
              <a:solidFill>
                <a:srgbClr val="222222"/>
              </a:solidFill>
              <a:latin typeface="Roboto"/>
            </a:endParaRPr>
          </a:p>
        </p:txBody>
      </p:sp>
      <p:pic>
        <p:nvPicPr>
          <p:cNvPr id="70660" name="Picture 4" descr="https://upload.wikimedia.org/wikipedia/commons/thumb/c/cc/Compiler_design.svg/1237px-Compiler_design.svg.png">
            <a:extLst>
              <a:ext uri="{FF2B5EF4-FFF2-40B4-BE49-F238E27FC236}">
                <a16:creationId xmlns:a16="http://schemas.microsoft.com/office/drawing/2014/main" id="{72EB4E15-8F38-4DA7-A132-A782769D351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724888" y="1504315"/>
            <a:ext cx="8742224" cy="1519465"/>
          </a:xfrm>
          <a:prstGeom prst="rect">
            <a:avLst/>
          </a:prstGeom>
          <a:noFill/>
          <a:extLst>
            <a:ext uri="{909E8E84-426E-40DD-AFC4-6F175D3DCCD1}">
              <a14:hiddenFill xmlns:a14="http://schemas.microsoft.com/office/drawing/2010/main">
                <a:solidFill>
                  <a:srgbClr val="FFFFFF"/>
                </a:solidFill>
              </a14:hiddenFill>
            </a:ext>
          </a:extLst>
        </p:spPr>
      </p:pic>
      <p:pic>
        <p:nvPicPr>
          <p:cNvPr id="70662" name="Picture 6" descr="gcc-cgf-fig.png">
            <a:extLst>
              <a:ext uri="{FF2B5EF4-FFF2-40B4-BE49-F238E27FC236}">
                <a16:creationId xmlns:a16="http://schemas.microsoft.com/office/drawing/2014/main" id="{7709B34D-16B5-4225-A84C-CA3F11E8831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25957" y="2893060"/>
            <a:ext cx="6340085" cy="3462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3790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12990" y="2918553"/>
            <a:ext cx="12192000" cy="498475"/>
          </a:xfrm>
        </p:spPr>
        <p:txBody>
          <a:bodyPr>
            <a:normAutofit fontScale="90000"/>
          </a:bodyPr>
          <a:lstStyle/>
          <a:p>
            <a:r>
              <a:rPr lang="en-US" altLang="en-US" dirty="0"/>
              <a:t>LAB1 – Hello</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11</a:t>
            </a:fld>
            <a:endParaRPr lang="en-US" dirty="0">
              <a:solidFill>
                <a:schemeClr val="accent6"/>
              </a:solidFill>
            </a:endParaRPr>
          </a:p>
        </p:txBody>
      </p:sp>
      <p:pic>
        <p:nvPicPr>
          <p:cNvPr id="68617" name="Picture 9" descr="Image result for compiler">
            <a:extLst>
              <a:ext uri="{FF2B5EF4-FFF2-40B4-BE49-F238E27FC236}">
                <a16:creationId xmlns:a16="http://schemas.microsoft.com/office/drawing/2014/main" id="{6221AA7F-59FA-438B-86E7-FA46559E0D2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54160" y="3886200"/>
            <a:ext cx="4457700" cy="177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86548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8" name="Picture 8" descr="Image result for preprocessor">
            <a:extLst>
              <a:ext uri="{FF2B5EF4-FFF2-40B4-BE49-F238E27FC236}">
                <a16:creationId xmlns:a16="http://schemas.microsoft.com/office/drawing/2014/main" id="{4A79DA41-612D-4C83-AD4C-0A92F0AD0E2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29200" y="4227866"/>
            <a:ext cx="3810000" cy="20764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6" imgW="270" imgH="270" progId="TCLayout.ActiveDocument.1">
                  <p:embed/>
                </p:oleObj>
              </mc:Choice>
              <mc:Fallback>
                <p:oleObj name="think-cell Slide" r:id="rId6" imgW="270" imgH="270" progId="TCLayout.ActiveDocument.1">
                  <p:embed/>
                  <p:pic>
                    <p:nvPicPr>
                      <p:cNvPr id="14" name="Object 13" hidden="1"/>
                      <p:cNvPicPr/>
                      <p:nvPr/>
                    </p:nvPicPr>
                    <p:blipFill>
                      <a:blip r:embed="rId7"/>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What did GCC do?</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12</a:t>
            </a:fld>
            <a:endParaRPr lang="en-US" dirty="0">
              <a:solidFill>
                <a:schemeClr val="accent6"/>
              </a:solidFill>
            </a:endParaRPr>
          </a:p>
        </p:txBody>
      </p:sp>
      <p:sp>
        <p:nvSpPr>
          <p:cNvPr id="6" name="Rectangle 5"/>
          <p:cNvSpPr/>
          <p:nvPr/>
        </p:nvSpPr>
        <p:spPr>
          <a:xfrm>
            <a:off x="548640" y="2602833"/>
            <a:ext cx="5547360" cy="2308324"/>
          </a:xfrm>
          <a:prstGeom prst="rect">
            <a:avLst/>
          </a:prstGeom>
        </p:spPr>
        <p:txBody>
          <a:bodyPr wrap="square">
            <a:spAutoFit/>
          </a:bodyPr>
          <a:lstStyle/>
          <a:p>
            <a:r>
              <a:rPr lang="en-US" sz="2400" dirty="0">
                <a:solidFill>
                  <a:srgbClr val="222222"/>
                </a:solidFill>
                <a:latin typeface="Roboto"/>
              </a:rPr>
              <a:t>Preprocessor:</a:t>
            </a:r>
          </a:p>
          <a:p>
            <a:pPr marL="342900" indent="-342900">
              <a:buFont typeface="Arial" panose="020B0604020202020204" pitchFamily="34" charset="0"/>
              <a:buChar char="•"/>
            </a:pPr>
            <a:r>
              <a:rPr lang="en-US" sz="2400" dirty="0">
                <a:solidFill>
                  <a:srgbClr val="222222"/>
                </a:solidFill>
                <a:latin typeface="Roboto"/>
              </a:rPr>
              <a:t>	Takes the Source files .c, .h, etc.</a:t>
            </a:r>
          </a:p>
          <a:p>
            <a:pPr marL="342900" indent="-342900">
              <a:buFont typeface="Arial" panose="020B0604020202020204" pitchFamily="34" charset="0"/>
              <a:buChar char="•"/>
            </a:pPr>
            <a:r>
              <a:rPr lang="en-US" sz="2400" dirty="0">
                <a:solidFill>
                  <a:srgbClr val="222222"/>
                </a:solidFill>
                <a:latin typeface="Roboto"/>
              </a:rPr>
              <a:t>	Includes the headers (#include).</a:t>
            </a:r>
          </a:p>
          <a:p>
            <a:pPr marL="342900" indent="-342900">
              <a:buFont typeface="Arial" panose="020B0604020202020204" pitchFamily="34" charset="0"/>
              <a:buChar char="•"/>
            </a:pPr>
            <a:r>
              <a:rPr lang="en-US" sz="2400" dirty="0">
                <a:solidFill>
                  <a:srgbClr val="222222"/>
                </a:solidFill>
                <a:latin typeface="Roboto"/>
              </a:rPr>
              <a:t> 	Expands the macros (#define).</a:t>
            </a:r>
          </a:p>
          <a:p>
            <a:pPr marL="342900" indent="-342900">
              <a:buFont typeface="Arial" panose="020B0604020202020204" pitchFamily="34" charset="0"/>
              <a:buChar char="•"/>
            </a:pPr>
            <a:r>
              <a:rPr lang="en-US" sz="2400" dirty="0">
                <a:solidFill>
                  <a:srgbClr val="222222"/>
                </a:solidFill>
                <a:latin typeface="Roboto"/>
              </a:rPr>
              <a:t>	Include/exclude code (#if,#</a:t>
            </a:r>
            <a:r>
              <a:rPr lang="en-US" sz="2400" dirty="0" err="1">
                <a:solidFill>
                  <a:srgbClr val="222222"/>
                </a:solidFill>
                <a:latin typeface="Roboto"/>
              </a:rPr>
              <a:t>ifdef,etc</a:t>
            </a:r>
            <a:r>
              <a:rPr lang="en-US" sz="2400" dirty="0">
                <a:solidFill>
                  <a:srgbClr val="222222"/>
                </a:solidFill>
                <a:latin typeface="Roboto"/>
              </a:rPr>
              <a:t>.)</a:t>
            </a:r>
          </a:p>
          <a:p>
            <a:pPr marL="342900" indent="-342900">
              <a:buFont typeface="Arial" panose="020B0604020202020204" pitchFamily="34" charset="0"/>
              <a:buChar char="•"/>
            </a:pPr>
            <a:r>
              <a:rPr lang="en-US" sz="2400" dirty="0">
                <a:solidFill>
                  <a:srgbClr val="222222"/>
                </a:solidFill>
                <a:latin typeface="Roboto"/>
              </a:rPr>
              <a:t>	Other directives</a:t>
            </a:r>
          </a:p>
        </p:txBody>
      </p:sp>
      <p:pic>
        <p:nvPicPr>
          <p:cNvPr id="67588" name="Picture 4" descr="https://www3.ntu.edu.sg/home/ehchua/programming/cpp/images/GCC_CompilationProcess.png">
            <a:extLst>
              <a:ext uri="{FF2B5EF4-FFF2-40B4-BE49-F238E27FC236}">
                <a16:creationId xmlns:a16="http://schemas.microsoft.com/office/drawing/2014/main" id="{F1AECB77-0532-40F3-B0D5-5F108B80245E}"/>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b="66758"/>
          <a:stretch/>
        </p:blipFill>
        <p:spPr bwMode="auto">
          <a:xfrm>
            <a:off x="5949548" y="1288920"/>
            <a:ext cx="6160303" cy="9589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184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8" name="Picture 6" descr="Image result for compiler">
            <a:extLst>
              <a:ext uri="{FF2B5EF4-FFF2-40B4-BE49-F238E27FC236}">
                <a16:creationId xmlns:a16="http://schemas.microsoft.com/office/drawing/2014/main" id="{B27531EF-5A31-4551-A86F-DC3FD6293AE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9062" r="22344"/>
          <a:stretch/>
        </p:blipFill>
        <p:spPr bwMode="auto">
          <a:xfrm>
            <a:off x="4762500" y="3429000"/>
            <a:ext cx="3363515" cy="322897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6" imgW="270" imgH="270" progId="TCLayout.ActiveDocument.1">
                  <p:embed/>
                </p:oleObj>
              </mc:Choice>
              <mc:Fallback>
                <p:oleObj name="think-cell Slide" r:id="rId6" imgW="270" imgH="270" progId="TCLayout.ActiveDocument.1">
                  <p:embed/>
                  <p:pic>
                    <p:nvPicPr>
                      <p:cNvPr id="14" name="Object 13" hidden="1"/>
                      <p:cNvPicPr/>
                      <p:nvPr/>
                    </p:nvPicPr>
                    <p:blipFill>
                      <a:blip r:embed="rId7"/>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What did GCC do?</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13</a:t>
            </a:fld>
            <a:endParaRPr lang="en-US" dirty="0">
              <a:solidFill>
                <a:schemeClr val="accent6"/>
              </a:solidFill>
            </a:endParaRPr>
          </a:p>
        </p:txBody>
      </p:sp>
      <p:sp>
        <p:nvSpPr>
          <p:cNvPr id="6" name="Rectangle 5"/>
          <p:cNvSpPr/>
          <p:nvPr/>
        </p:nvSpPr>
        <p:spPr>
          <a:xfrm>
            <a:off x="548640" y="2602833"/>
            <a:ext cx="5547360" cy="1569660"/>
          </a:xfrm>
          <a:prstGeom prst="rect">
            <a:avLst/>
          </a:prstGeom>
        </p:spPr>
        <p:txBody>
          <a:bodyPr wrap="square">
            <a:spAutoFit/>
          </a:bodyPr>
          <a:lstStyle/>
          <a:p>
            <a:r>
              <a:rPr lang="en-US" sz="2400" dirty="0">
                <a:solidFill>
                  <a:srgbClr val="222222"/>
                </a:solidFill>
                <a:latin typeface="Roboto"/>
              </a:rPr>
              <a:t>Compiler:</a:t>
            </a:r>
          </a:p>
          <a:p>
            <a:pPr marL="342900" indent="-342900">
              <a:buFont typeface="Arial" panose="020B0604020202020204" pitchFamily="34" charset="0"/>
              <a:buChar char="•"/>
            </a:pPr>
            <a:r>
              <a:rPr lang="en-US" sz="2400" dirty="0">
                <a:solidFill>
                  <a:srgbClr val="222222"/>
                </a:solidFill>
                <a:latin typeface="Roboto"/>
              </a:rPr>
              <a:t>Compiles the pre-processed source code into assembly code for a specific processor.</a:t>
            </a:r>
          </a:p>
        </p:txBody>
      </p:sp>
      <p:pic>
        <p:nvPicPr>
          <p:cNvPr id="67588" name="Picture 4" descr="https://www3.ntu.edu.sg/home/ehchua/programming/cpp/images/GCC_CompilationProcess.png">
            <a:extLst>
              <a:ext uri="{FF2B5EF4-FFF2-40B4-BE49-F238E27FC236}">
                <a16:creationId xmlns:a16="http://schemas.microsoft.com/office/drawing/2014/main" id="{F1AECB77-0532-40F3-B0D5-5F108B80245E}"/>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24923" b="46375"/>
          <a:stretch/>
        </p:blipFill>
        <p:spPr bwMode="auto">
          <a:xfrm>
            <a:off x="5949548" y="2006600"/>
            <a:ext cx="6160303" cy="828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08031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What did GCC do?</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14</a:t>
            </a:fld>
            <a:endParaRPr lang="en-US" dirty="0">
              <a:solidFill>
                <a:schemeClr val="accent6"/>
              </a:solidFill>
            </a:endParaRPr>
          </a:p>
        </p:txBody>
      </p:sp>
      <p:sp>
        <p:nvSpPr>
          <p:cNvPr id="6" name="Rectangle 5"/>
          <p:cNvSpPr/>
          <p:nvPr/>
        </p:nvSpPr>
        <p:spPr>
          <a:xfrm>
            <a:off x="548640" y="2602833"/>
            <a:ext cx="5547360" cy="1200329"/>
          </a:xfrm>
          <a:prstGeom prst="rect">
            <a:avLst/>
          </a:prstGeom>
        </p:spPr>
        <p:txBody>
          <a:bodyPr wrap="square">
            <a:spAutoFit/>
          </a:bodyPr>
          <a:lstStyle/>
          <a:p>
            <a:r>
              <a:rPr lang="en-US" sz="2400" dirty="0">
                <a:solidFill>
                  <a:srgbClr val="222222"/>
                </a:solidFill>
                <a:latin typeface="Roboto"/>
              </a:rPr>
              <a:t>Assembler:</a:t>
            </a:r>
          </a:p>
          <a:p>
            <a:pPr marL="342900" indent="-342900">
              <a:buFont typeface="Arial" panose="020B0604020202020204" pitchFamily="34" charset="0"/>
              <a:buChar char="•"/>
            </a:pPr>
            <a:r>
              <a:rPr lang="en-US" sz="2400" dirty="0">
                <a:solidFill>
                  <a:srgbClr val="222222"/>
                </a:solidFill>
                <a:latin typeface="Roboto"/>
              </a:rPr>
              <a:t>Converts the assembly code into machine code in the object file.</a:t>
            </a:r>
          </a:p>
        </p:txBody>
      </p:sp>
      <p:pic>
        <p:nvPicPr>
          <p:cNvPr id="67588" name="Picture 4" descr="https://www3.ntu.edu.sg/home/ehchua/programming/cpp/images/GCC_CompilationProcess.png">
            <a:extLst>
              <a:ext uri="{FF2B5EF4-FFF2-40B4-BE49-F238E27FC236}">
                <a16:creationId xmlns:a16="http://schemas.microsoft.com/office/drawing/2014/main" id="{F1AECB77-0532-40F3-B0D5-5F108B80245E}"/>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45590" b="25771"/>
          <a:stretch/>
        </p:blipFill>
        <p:spPr bwMode="auto">
          <a:xfrm>
            <a:off x="5949548" y="2602833"/>
            <a:ext cx="6160303" cy="826168"/>
          </a:xfrm>
          <a:prstGeom prst="rect">
            <a:avLst/>
          </a:prstGeom>
          <a:noFill/>
          <a:extLst>
            <a:ext uri="{909E8E84-426E-40DD-AFC4-6F175D3DCCD1}">
              <a14:hiddenFill xmlns:a14="http://schemas.microsoft.com/office/drawing/2010/main">
                <a:solidFill>
                  <a:srgbClr val="FFFFFF"/>
                </a:solidFill>
              </a14:hiddenFill>
            </a:ext>
          </a:extLst>
        </p:spPr>
      </p:pic>
      <p:pic>
        <p:nvPicPr>
          <p:cNvPr id="73734" name="Picture 6" descr="Image result for assembly">
            <a:extLst>
              <a:ext uri="{FF2B5EF4-FFF2-40B4-BE49-F238E27FC236}">
                <a16:creationId xmlns:a16="http://schemas.microsoft.com/office/drawing/2014/main" id="{5848BE79-972A-42B3-93C9-9FFC0EB9A17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30327" y="3803162"/>
            <a:ext cx="4087786" cy="2457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15468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What did GCC do?</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15</a:t>
            </a:fld>
            <a:endParaRPr lang="en-US" dirty="0">
              <a:solidFill>
                <a:schemeClr val="accent6"/>
              </a:solidFill>
            </a:endParaRPr>
          </a:p>
        </p:txBody>
      </p:sp>
      <p:sp>
        <p:nvSpPr>
          <p:cNvPr id="6" name="Rectangle 5"/>
          <p:cNvSpPr/>
          <p:nvPr/>
        </p:nvSpPr>
        <p:spPr>
          <a:xfrm>
            <a:off x="548640" y="2602833"/>
            <a:ext cx="5547360" cy="1569660"/>
          </a:xfrm>
          <a:prstGeom prst="rect">
            <a:avLst/>
          </a:prstGeom>
        </p:spPr>
        <p:txBody>
          <a:bodyPr wrap="square">
            <a:spAutoFit/>
          </a:bodyPr>
          <a:lstStyle/>
          <a:p>
            <a:r>
              <a:rPr lang="en-US" sz="2400" dirty="0">
                <a:solidFill>
                  <a:srgbClr val="222222"/>
                </a:solidFill>
                <a:latin typeface="Roboto"/>
              </a:rPr>
              <a:t>Linker:</a:t>
            </a:r>
          </a:p>
          <a:p>
            <a:pPr marL="342900" indent="-342900">
              <a:buFont typeface="Arial" panose="020B0604020202020204" pitchFamily="34" charset="0"/>
              <a:buChar char="•"/>
            </a:pPr>
            <a:r>
              <a:rPr lang="en-US" sz="2400" dirty="0">
                <a:solidFill>
                  <a:srgbClr val="222222"/>
                </a:solidFill>
                <a:latin typeface="Roboto"/>
              </a:rPr>
              <a:t>Links the object code with the library code to produce an executable file “a.exe".</a:t>
            </a:r>
          </a:p>
        </p:txBody>
      </p:sp>
      <p:pic>
        <p:nvPicPr>
          <p:cNvPr id="67588" name="Picture 4" descr="https://www3.ntu.edu.sg/home/ehchua/programming/cpp/images/GCC_CompilationProcess.png">
            <a:extLst>
              <a:ext uri="{FF2B5EF4-FFF2-40B4-BE49-F238E27FC236}">
                <a16:creationId xmlns:a16="http://schemas.microsoft.com/office/drawing/2014/main" id="{F1AECB77-0532-40F3-B0D5-5F108B80245E}"/>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65314" b="3648"/>
          <a:stretch/>
        </p:blipFill>
        <p:spPr bwMode="auto">
          <a:xfrm>
            <a:off x="5949548" y="3171825"/>
            <a:ext cx="6160303" cy="89535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7" descr="Image result for dynamic library">
            <a:extLst>
              <a:ext uri="{FF2B5EF4-FFF2-40B4-BE49-F238E27FC236}">
                <a16:creationId xmlns:a16="http://schemas.microsoft.com/office/drawing/2014/main" id="{E55DB337-2425-49FD-A78A-CE24F62D20C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00274" y="3819526"/>
            <a:ext cx="4007937" cy="2602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7405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What did GCC do?</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16</a:t>
            </a:fld>
            <a:endParaRPr lang="en-US" dirty="0">
              <a:solidFill>
                <a:schemeClr val="accent6"/>
              </a:solidFill>
            </a:endParaRPr>
          </a:p>
        </p:txBody>
      </p:sp>
      <p:sp>
        <p:nvSpPr>
          <p:cNvPr id="6" name="Rectangle 5"/>
          <p:cNvSpPr/>
          <p:nvPr/>
        </p:nvSpPr>
        <p:spPr>
          <a:xfrm>
            <a:off x="548640" y="2602833"/>
            <a:ext cx="5547360" cy="830997"/>
          </a:xfrm>
          <a:prstGeom prst="rect">
            <a:avLst/>
          </a:prstGeom>
        </p:spPr>
        <p:txBody>
          <a:bodyPr wrap="square">
            <a:spAutoFit/>
          </a:bodyPr>
          <a:lstStyle/>
          <a:p>
            <a:r>
              <a:rPr lang="en-US" sz="2400" dirty="0">
                <a:solidFill>
                  <a:srgbClr val="222222"/>
                </a:solidFill>
                <a:latin typeface="Roboto"/>
              </a:rPr>
              <a:t>The result of the 4 stage process is the executable program.</a:t>
            </a:r>
          </a:p>
        </p:txBody>
      </p:sp>
      <p:pic>
        <p:nvPicPr>
          <p:cNvPr id="67588" name="Picture 4" descr="https://www3.ntu.edu.sg/home/ehchua/programming/cpp/images/GCC_CompilationProcess.png">
            <a:extLst>
              <a:ext uri="{FF2B5EF4-FFF2-40B4-BE49-F238E27FC236}">
                <a16:creationId xmlns:a16="http://schemas.microsoft.com/office/drawing/2014/main" id="{F1AECB77-0532-40F3-B0D5-5F108B80245E}"/>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63" b="-5"/>
          <a:stretch/>
        </p:blipFill>
        <p:spPr bwMode="auto">
          <a:xfrm>
            <a:off x="5949548" y="1285875"/>
            <a:ext cx="6160303" cy="28866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70628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12990" y="2918553"/>
            <a:ext cx="12192000" cy="498475"/>
          </a:xfrm>
        </p:spPr>
        <p:txBody>
          <a:bodyPr>
            <a:normAutofit fontScale="90000"/>
          </a:bodyPr>
          <a:lstStyle/>
          <a:p>
            <a:r>
              <a:rPr lang="en-US" altLang="en-US" dirty="0"/>
              <a:t>LAB2 – Steps</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17</a:t>
            </a:fld>
            <a:endParaRPr lang="en-US" dirty="0">
              <a:solidFill>
                <a:schemeClr val="accent6"/>
              </a:solidFill>
            </a:endParaRPr>
          </a:p>
        </p:txBody>
      </p:sp>
    </p:spTree>
    <p:extLst>
      <p:ext uri="{BB962C8B-B14F-4D97-AF65-F5344CB8AC3E}">
        <p14:creationId xmlns:p14="http://schemas.microsoft.com/office/powerpoint/2010/main" val="22230934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Optional GCC parameters</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18</a:t>
            </a:fld>
            <a:endParaRPr lang="en-US" dirty="0">
              <a:solidFill>
                <a:schemeClr val="accent6"/>
              </a:solidFill>
            </a:endParaRPr>
          </a:p>
        </p:txBody>
      </p:sp>
      <p:sp>
        <p:nvSpPr>
          <p:cNvPr id="6" name="Rectangle 5"/>
          <p:cNvSpPr/>
          <p:nvPr/>
        </p:nvSpPr>
        <p:spPr>
          <a:xfrm>
            <a:off x="958849" y="1769209"/>
            <a:ext cx="8223249" cy="3785652"/>
          </a:xfrm>
          <a:prstGeom prst="rect">
            <a:avLst/>
          </a:prstGeom>
        </p:spPr>
        <p:txBody>
          <a:bodyPr wrap="square">
            <a:spAutoFit/>
          </a:bodyPr>
          <a:lstStyle/>
          <a:p>
            <a:pPr algn="just"/>
            <a:r>
              <a:rPr lang="en-US" sz="1600" dirty="0">
                <a:solidFill>
                  <a:srgbClr val="222222"/>
                </a:solidFill>
                <a:latin typeface="Roboto"/>
              </a:rPr>
              <a:t>When executing GCC a series of options can be provided to ensure the desired output, here are some examples:</a:t>
            </a: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r>
              <a:rPr lang="en-US" sz="1600" dirty="0">
                <a:solidFill>
                  <a:srgbClr val="222222"/>
                </a:solidFill>
                <a:latin typeface="Roboto"/>
              </a:rPr>
              <a:t>The list of commands and behavior is very similar to IAR’s C compiler.</a:t>
            </a:r>
          </a:p>
          <a:p>
            <a:pPr algn="just"/>
            <a:endParaRPr lang="en-US" sz="1600" dirty="0">
              <a:solidFill>
                <a:srgbClr val="222222"/>
              </a:solidFill>
              <a:latin typeface="Roboto"/>
            </a:endParaRPr>
          </a:p>
        </p:txBody>
      </p:sp>
      <p:graphicFrame>
        <p:nvGraphicFramePr>
          <p:cNvPr id="7" name="Object 6">
            <a:extLst>
              <a:ext uri="{FF2B5EF4-FFF2-40B4-BE49-F238E27FC236}">
                <a16:creationId xmlns:a16="http://schemas.microsoft.com/office/drawing/2014/main" id="{658FE1ED-9A4B-4E00-B4A5-6C6C4FE10CD5}"/>
              </a:ext>
            </a:extLst>
          </p:cNvPr>
          <p:cNvGraphicFramePr>
            <a:graphicFrameLocks noChangeAspect="1"/>
          </p:cNvGraphicFramePr>
          <p:nvPr>
            <p:extLst>
              <p:ext uri="{D42A27DB-BD31-4B8C-83A1-F6EECF244321}">
                <p14:modId xmlns:p14="http://schemas.microsoft.com/office/powerpoint/2010/main" val="1114627966"/>
              </p:ext>
            </p:extLst>
          </p:nvPr>
        </p:nvGraphicFramePr>
        <p:xfrm>
          <a:off x="1066801" y="2561321"/>
          <a:ext cx="9005838" cy="2201427"/>
        </p:xfrm>
        <a:graphic>
          <a:graphicData uri="http://schemas.openxmlformats.org/presentationml/2006/ole">
            <mc:AlternateContent xmlns:mc="http://schemas.openxmlformats.org/markup-compatibility/2006">
              <mc:Choice xmlns:v="urn:schemas-microsoft-com:vml" Requires="v">
                <p:oleObj name="Worksheet" r:id="rId7" imgW="4714900" imgH="1152630" progId="Excel.Sheet.12">
                  <p:embed/>
                </p:oleObj>
              </mc:Choice>
              <mc:Fallback>
                <p:oleObj name="Worksheet" r:id="rId7" imgW="4714900" imgH="1152630" progId="Excel.Sheet.12">
                  <p:embed/>
                  <p:pic>
                    <p:nvPicPr>
                      <p:cNvPr id="0" name=""/>
                      <p:cNvPicPr/>
                      <p:nvPr/>
                    </p:nvPicPr>
                    <p:blipFill>
                      <a:blip r:embed="rId8"/>
                      <a:stretch>
                        <a:fillRect/>
                      </a:stretch>
                    </p:blipFill>
                    <p:spPr>
                      <a:xfrm>
                        <a:off x="1066801" y="2561321"/>
                        <a:ext cx="9005838" cy="2201427"/>
                      </a:xfrm>
                      <a:prstGeom prst="rect">
                        <a:avLst/>
                      </a:prstGeom>
                    </p:spPr>
                  </p:pic>
                </p:oleObj>
              </mc:Fallback>
            </mc:AlternateContent>
          </a:graphicData>
        </a:graphic>
      </p:graphicFrame>
    </p:spTree>
    <p:extLst>
      <p:ext uri="{BB962C8B-B14F-4D97-AF65-F5344CB8AC3E}">
        <p14:creationId xmlns:p14="http://schemas.microsoft.com/office/powerpoint/2010/main" val="53887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extLst>
              <p:ext uri="{D42A27DB-BD31-4B8C-83A1-F6EECF244321}">
                <p14:modId xmlns:p14="http://schemas.microsoft.com/office/powerpoint/2010/main" val="178422011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ANSI C</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a:t>
            </a:fld>
            <a:endParaRPr lang="en-US" dirty="0">
              <a:solidFill>
                <a:schemeClr val="accent6"/>
              </a:solidFill>
            </a:endParaRPr>
          </a:p>
        </p:txBody>
      </p:sp>
      <p:pic>
        <p:nvPicPr>
          <p:cNvPr id="15381" name="Picture 21" descr="Text in light blue serif capital letters on white background and very large light blue sans-serif letter C."/>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94849" y="2640366"/>
            <a:ext cx="1804351" cy="192034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D31F317A-DB7F-4CD6-93F7-490B03D5EC22}"/>
              </a:ext>
            </a:extLst>
          </p:cNvPr>
          <p:cNvSpPr/>
          <p:nvPr/>
        </p:nvSpPr>
        <p:spPr>
          <a:xfrm>
            <a:off x="864304" y="1476879"/>
            <a:ext cx="8216195" cy="4801314"/>
          </a:xfrm>
          <a:prstGeom prst="rect">
            <a:avLst/>
          </a:prstGeom>
        </p:spPr>
        <p:txBody>
          <a:bodyPr wrap="square">
            <a:spAutoFit/>
          </a:bodyPr>
          <a:lstStyle/>
          <a:p>
            <a:pPr algn="just"/>
            <a:r>
              <a:rPr lang="en-US" dirty="0">
                <a:solidFill>
                  <a:srgbClr val="222222"/>
                </a:solidFill>
                <a:latin typeface="Roboto"/>
              </a:rPr>
              <a:t>The C programming language was created by </a:t>
            </a:r>
            <a:r>
              <a:rPr lang="en-US" dirty="0">
                <a:solidFill>
                  <a:srgbClr val="222222"/>
                </a:solidFill>
                <a:latin typeface="Roboto"/>
                <a:hlinkClick r:id="rId8" tooltip="Dennis Ritchie"/>
              </a:rPr>
              <a:t>Dennis Ritchie</a:t>
            </a:r>
            <a:r>
              <a:rPr lang="en-US" dirty="0">
                <a:solidFill>
                  <a:srgbClr val="222222"/>
                </a:solidFill>
                <a:latin typeface="Roboto"/>
              </a:rPr>
              <a:t> back in 1972 to re-implement the UNIX operative system. C is based on Ken Thompson's earlier B interpreter which had in turn been modeled on BCPL (Basic).</a:t>
            </a:r>
          </a:p>
          <a:p>
            <a:pPr algn="just"/>
            <a:r>
              <a:rPr lang="en-US" dirty="0"/>
              <a:t> </a:t>
            </a:r>
            <a:endParaRPr lang="en-US" dirty="0">
              <a:solidFill>
                <a:srgbClr val="222222"/>
              </a:solidFill>
              <a:latin typeface="Roboto"/>
            </a:endParaRPr>
          </a:p>
          <a:p>
            <a:pPr algn="just"/>
            <a:r>
              <a:rPr lang="en-US" dirty="0">
                <a:solidFill>
                  <a:srgbClr val="222222"/>
                </a:solidFill>
                <a:latin typeface="Roboto"/>
              </a:rPr>
              <a:t>Throughout the years, the American National Standards Institute and the International Organization for Standardization have published several definitions of the standard for the C programming language, they receive the name according to the year they were published:</a:t>
            </a:r>
          </a:p>
          <a:p>
            <a:pPr algn="just"/>
            <a:r>
              <a:rPr lang="en-US" dirty="0">
                <a:solidFill>
                  <a:srgbClr val="222222"/>
                </a:solidFill>
                <a:latin typeface="Roboto"/>
              </a:rPr>
              <a:t>C89</a:t>
            </a:r>
          </a:p>
          <a:p>
            <a:pPr algn="just"/>
            <a:r>
              <a:rPr lang="en-US" dirty="0">
                <a:solidFill>
                  <a:srgbClr val="222222"/>
                </a:solidFill>
                <a:latin typeface="Roboto"/>
              </a:rPr>
              <a:t>C90</a:t>
            </a:r>
          </a:p>
          <a:p>
            <a:pPr algn="just"/>
            <a:r>
              <a:rPr lang="en-US" dirty="0">
                <a:solidFill>
                  <a:srgbClr val="222222"/>
                </a:solidFill>
                <a:latin typeface="Roboto"/>
              </a:rPr>
              <a:t>C95</a:t>
            </a:r>
          </a:p>
          <a:p>
            <a:pPr algn="just"/>
            <a:r>
              <a:rPr lang="en-US" dirty="0">
                <a:solidFill>
                  <a:srgbClr val="222222"/>
                </a:solidFill>
                <a:latin typeface="Roboto"/>
              </a:rPr>
              <a:t>C99</a:t>
            </a:r>
          </a:p>
          <a:p>
            <a:pPr algn="just"/>
            <a:r>
              <a:rPr lang="en-US" dirty="0">
                <a:solidFill>
                  <a:srgbClr val="222222"/>
                </a:solidFill>
                <a:latin typeface="Roboto"/>
              </a:rPr>
              <a:t>C11</a:t>
            </a:r>
          </a:p>
          <a:p>
            <a:pPr algn="just"/>
            <a:endParaRPr lang="en-US" dirty="0">
              <a:solidFill>
                <a:srgbClr val="222222"/>
              </a:solidFill>
              <a:latin typeface="Roboto"/>
            </a:endParaRPr>
          </a:p>
          <a:p>
            <a:pPr algn="just"/>
            <a:r>
              <a:rPr lang="en-US" dirty="0">
                <a:solidFill>
                  <a:srgbClr val="222222"/>
                </a:solidFill>
                <a:latin typeface="Roboto"/>
              </a:rPr>
              <a:t>Each </a:t>
            </a:r>
            <a:r>
              <a:rPr lang="en-US" dirty="0" err="1">
                <a:solidFill>
                  <a:srgbClr val="222222"/>
                </a:solidFill>
                <a:latin typeface="Roboto"/>
              </a:rPr>
              <a:t>revisión</a:t>
            </a:r>
            <a:r>
              <a:rPr lang="en-US" dirty="0">
                <a:solidFill>
                  <a:srgbClr val="222222"/>
                </a:solidFill>
                <a:latin typeface="Roboto"/>
              </a:rPr>
              <a:t> has new features and characteristics such as support for additional data types and functions for portability, etc.</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Additional utilities for compiler files</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19</a:t>
            </a:fld>
            <a:endParaRPr lang="en-US" dirty="0">
              <a:solidFill>
                <a:schemeClr val="accent6"/>
              </a:solidFill>
            </a:endParaRPr>
          </a:p>
        </p:txBody>
      </p:sp>
      <p:sp>
        <p:nvSpPr>
          <p:cNvPr id="6" name="Rectangle 5"/>
          <p:cNvSpPr/>
          <p:nvPr/>
        </p:nvSpPr>
        <p:spPr>
          <a:xfrm>
            <a:off x="958849" y="1769209"/>
            <a:ext cx="8223249" cy="338554"/>
          </a:xfrm>
          <a:prstGeom prst="rect">
            <a:avLst/>
          </a:prstGeom>
        </p:spPr>
        <p:txBody>
          <a:bodyPr wrap="square">
            <a:spAutoFit/>
          </a:bodyPr>
          <a:lstStyle/>
          <a:p>
            <a:pPr algn="just"/>
            <a:r>
              <a:rPr lang="en-US" sz="1600" dirty="0">
                <a:solidFill>
                  <a:srgbClr val="222222"/>
                </a:solidFill>
                <a:latin typeface="Roboto"/>
              </a:rPr>
              <a:t>Some useful tools for analyzing compiled files:</a:t>
            </a:r>
          </a:p>
        </p:txBody>
      </p:sp>
      <p:graphicFrame>
        <p:nvGraphicFramePr>
          <p:cNvPr id="8" name="Object 7">
            <a:extLst>
              <a:ext uri="{FF2B5EF4-FFF2-40B4-BE49-F238E27FC236}">
                <a16:creationId xmlns:a16="http://schemas.microsoft.com/office/drawing/2014/main" id="{B96AAD3E-D50D-4E8A-95E8-079867B75763}"/>
              </a:ext>
            </a:extLst>
          </p:cNvPr>
          <p:cNvGraphicFramePr>
            <a:graphicFrameLocks noChangeAspect="1"/>
          </p:cNvGraphicFramePr>
          <p:nvPr>
            <p:extLst>
              <p:ext uri="{D42A27DB-BD31-4B8C-83A1-F6EECF244321}">
                <p14:modId xmlns:p14="http://schemas.microsoft.com/office/powerpoint/2010/main" val="2845826035"/>
              </p:ext>
            </p:extLst>
          </p:nvPr>
        </p:nvGraphicFramePr>
        <p:xfrm>
          <a:off x="958849" y="2660650"/>
          <a:ext cx="10079182" cy="2463800"/>
        </p:xfrm>
        <a:graphic>
          <a:graphicData uri="http://schemas.openxmlformats.org/presentationml/2006/ole">
            <mc:AlternateContent xmlns:mc="http://schemas.openxmlformats.org/markup-compatibility/2006">
              <mc:Choice xmlns:v="urn:schemas-microsoft-com:vml" Requires="v">
                <p:oleObj name="Worksheet" r:id="rId7" imgW="4714900" imgH="1152630" progId="Excel.Sheet.12">
                  <p:embed/>
                </p:oleObj>
              </mc:Choice>
              <mc:Fallback>
                <p:oleObj name="Worksheet" r:id="rId7" imgW="4714900" imgH="1152630" progId="Excel.Sheet.12">
                  <p:embed/>
                  <p:pic>
                    <p:nvPicPr>
                      <p:cNvPr id="0" name=""/>
                      <p:cNvPicPr/>
                      <p:nvPr/>
                    </p:nvPicPr>
                    <p:blipFill>
                      <a:blip r:embed="rId8"/>
                      <a:stretch>
                        <a:fillRect/>
                      </a:stretch>
                    </p:blipFill>
                    <p:spPr>
                      <a:xfrm>
                        <a:off x="958849" y="2660650"/>
                        <a:ext cx="10079182" cy="2463800"/>
                      </a:xfrm>
                      <a:prstGeom prst="rect">
                        <a:avLst/>
                      </a:prstGeom>
                    </p:spPr>
                  </p:pic>
                </p:oleObj>
              </mc:Fallback>
            </mc:AlternateContent>
          </a:graphicData>
        </a:graphic>
      </p:graphicFrame>
    </p:spTree>
    <p:extLst>
      <p:ext uri="{BB962C8B-B14F-4D97-AF65-F5344CB8AC3E}">
        <p14:creationId xmlns:p14="http://schemas.microsoft.com/office/powerpoint/2010/main" val="25633605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Dynamic libraries vs Static libraries</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20</a:t>
            </a:fld>
            <a:endParaRPr lang="en-US" dirty="0">
              <a:solidFill>
                <a:schemeClr val="accent6"/>
              </a:solidFill>
            </a:endParaRPr>
          </a:p>
        </p:txBody>
      </p:sp>
      <p:pic>
        <p:nvPicPr>
          <p:cNvPr id="79881" name="Picture 9" descr="Image result for dynamic library">
            <a:extLst>
              <a:ext uri="{FF2B5EF4-FFF2-40B4-BE49-F238E27FC236}">
                <a16:creationId xmlns:a16="http://schemas.microsoft.com/office/drawing/2014/main" id="{36DC0D15-6435-4F0C-A682-8494215CBBD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38249" y="1326621"/>
            <a:ext cx="9236075" cy="5238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38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Compiling complex programs</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21</a:t>
            </a:fld>
            <a:endParaRPr lang="en-US" dirty="0">
              <a:solidFill>
                <a:schemeClr val="accent6"/>
              </a:solidFill>
            </a:endParaRPr>
          </a:p>
        </p:txBody>
      </p:sp>
      <p:sp>
        <p:nvSpPr>
          <p:cNvPr id="6" name="Rectangle 5"/>
          <p:cNvSpPr/>
          <p:nvPr/>
        </p:nvSpPr>
        <p:spPr>
          <a:xfrm>
            <a:off x="958849" y="1769209"/>
            <a:ext cx="10004426" cy="2062103"/>
          </a:xfrm>
          <a:prstGeom prst="rect">
            <a:avLst/>
          </a:prstGeom>
        </p:spPr>
        <p:txBody>
          <a:bodyPr wrap="square">
            <a:spAutoFit/>
          </a:bodyPr>
          <a:lstStyle/>
          <a:p>
            <a:pPr algn="just"/>
            <a:r>
              <a:rPr lang="en-US" sz="2400" dirty="0">
                <a:solidFill>
                  <a:srgbClr val="222222"/>
                </a:solidFill>
                <a:latin typeface="Roboto"/>
              </a:rPr>
              <a:t>Projects normally consist in more than one source code file thus manually building programs quickly becomes less of an option.</a:t>
            </a: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p:txBody>
      </p:sp>
      <p:pic>
        <p:nvPicPr>
          <p:cNvPr id="81922" name="Picture 2" descr="Image result for confused programmer cartoon">
            <a:extLst>
              <a:ext uri="{FF2B5EF4-FFF2-40B4-BE49-F238E27FC236}">
                <a16:creationId xmlns:a16="http://schemas.microsoft.com/office/drawing/2014/main" id="{12312A7B-DBAC-4C8B-9E87-E85C29B21FC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62450" y="2909947"/>
            <a:ext cx="34671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37952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GNU Make</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22</a:t>
            </a:fld>
            <a:endParaRPr lang="en-US" dirty="0">
              <a:solidFill>
                <a:schemeClr val="accent6"/>
              </a:solidFill>
            </a:endParaRPr>
          </a:p>
        </p:txBody>
      </p:sp>
      <p:sp>
        <p:nvSpPr>
          <p:cNvPr id="6" name="Rectangle 5"/>
          <p:cNvSpPr/>
          <p:nvPr/>
        </p:nvSpPr>
        <p:spPr>
          <a:xfrm>
            <a:off x="958849" y="1769209"/>
            <a:ext cx="8023226" cy="4770537"/>
          </a:xfrm>
          <a:prstGeom prst="rect">
            <a:avLst/>
          </a:prstGeom>
        </p:spPr>
        <p:txBody>
          <a:bodyPr wrap="square">
            <a:spAutoFit/>
          </a:bodyPr>
          <a:lstStyle/>
          <a:p>
            <a:pPr algn="just"/>
            <a:r>
              <a:rPr lang="en-US" sz="2400" dirty="0">
                <a:solidFill>
                  <a:srgbClr val="222222"/>
                </a:solidFill>
                <a:latin typeface="Roboto"/>
              </a:rPr>
              <a:t>GNU Make is a tool which controls the generation of executables and other non-source files of a program from the program's source files.</a:t>
            </a:r>
          </a:p>
          <a:p>
            <a:pPr algn="just"/>
            <a:endParaRPr lang="en-US" sz="2400" dirty="0">
              <a:solidFill>
                <a:srgbClr val="222222"/>
              </a:solidFill>
              <a:latin typeface="Roboto"/>
            </a:endParaRPr>
          </a:p>
          <a:p>
            <a:pPr algn="just"/>
            <a:r>
              <a:rPr lang="en-US" sz="2400" dirty="0">
                <a:solidFill>
                  <a:srgbClr val="222222"/>
                </a:solidFill>
                <a:latin typeface="Roboto"/>
              </a:rPr>
              <a:t>Make gets its knowledge of how to build your program from a file called the </a:t>
            </a:r>
            <a:r>
              <a:rPr lang="en-US" sz="2400" dirty="0" err="1">
                <a:solidFill>
                  <a:srgbClr val="222222"/>
                </a:solidFill>
                <a:latin typeface="Roboto"/>
              </a:rPr>
              <a:t>makefile</a:t>
            </a:r>
            <a:r>
              <a:rPr lang="en-US" sz="2400" dirty="0">
                <a:solidFill>
                  <a:srgbClr val="222222"/>
                </a:solidFill>
                <a:latin typeface="Roboto"/>
              </a:rPr>
              <a:t>, which lists each of the non-source files and how to compute it from other files. When you write a program, you should write a </a:t>
            </a:r>
            <a:r>
              <a:rPr lang="en-US" sz="2400" dirty="0" err="1">
                <a:solidFill>
                  <a:srgbClr val="222222"/>
                </a:solidFill>
                <a:latin typeface="Roboto"/>
              </a:rPr>
              <a:t>makefile</a:t>
            </a:r>
            <a:r>
              <a:rPr lang="en-US" sz="2400" dirty="0">
                <a:solidFill>
                  <a:srgbClr val="222222"/>
                </a:solidFill>
                <a:latin typeface="Roboto"/>
              </a:rPr>
              <a:t> for it, so that it is possible to use Make to build and install the program.</a:t>
            </a:r>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p:txBody>
      </p:sp>
      <p:pic>
        <p:nvPicPr>
          <p:cNvPr id="2" name="Picture 1">
            <a:extLst>
              <a:ext uri="{FF2B5EF4-FFF2-40B4-BE49-F238E27FC236}">
                <a16:creationId xmlns:a16="http://schemas.microsoft.com/office/drawing/2014/main" id="{CDFE91DA-256C-4316-8AA5-EA8159545B18}"/>
              </a:ext>
            </a:extLst>
          </p:cNvPr>
          <p:cNvPicPr>
            <a:picLocks noChangeAspect="1"/>
          </p:cNvPicPr>
          <p:nvPr/>
        </p:nvPicPr>
        <p:blipFill>
          <a:blip r:embed="rId7"/>
          <a:stretch>
            <a:fillRect/>
          </a:stretch>
        </p:blipFill>
        <p:spPr>
          <a:xfrm>
            <a:off x="9220200" y="2800259"/>
            <a:ext cx="2823310" cy="2981415"/>
          </a:xfrm>
          <a:prstGeom prst="rect">
            <a:avLst/>
          </a:prstGeom>
        </p:spPr>
      </p:pic>
    </p:spTree>
    <p:extLst>
      <p:ext uri="{BB962C8B-B14F-4D97-AF65-F5344CB8AC3E}">
        <p14:creationId xmlns:p14="http://schemas.microsoft.com/office/powerpoint/2010/main" val="3485277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GNU Make</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23</a:t>
            </a:fld>
            <a:endParaRPr lang="en-US" dirty="0">
              <a:solidFill>
                <a:schemeClr val="accent6"/>
              </a:solidFill>
            </a:endParaRPr>
          </a:p>
        </p:txBody>
      </p:sp>
      <p:sp>
        <p:nvSpPr>
          <p:cNvPr id="6" name="Rectangle 5"/>
          <p:cNvSpPr/>
          <p:nvPr/>
        </p:nvSpPr>
        <p:spPr>
          <a:xfrm>
            <a:off x="958849" y="1769209"/>
            <a:ext cx="8023226" cy="4524315"/>
          </a:xfrm>
          <a:prstGeom prst="rect">
            <a:avLst/>
          </a:prstGeom>
        </p:spPr>
        <p:txBody>
          <a:bodyPr wrap="square">
            <a:spAutoFit/>
          </a:bodyPr>
          <a:lstStyle/>
          <a:p>
            <a:pPr algn="just"/>
            <a:r>
              <a:rPr lang="en-US" sz="2400" dirty="0">
                <a:solidFill>
                  <a:srgbClr val="222222"/>
                </a:solidFill>
                <a:latin typeface="Roboto"/>
              </a:rPr>
              <a:t>Main features:</a:t>
            </a:r>
          </a:p>
          <a:p>
            <a:pPr marL="285750" indent="-285750" algn="just">
              <a:buFont typeface="Arial" panose="020B0604020202020204" pitchFamily="34" charset="0"/>
              <a:buChar char="•"/>
            </a:pPr>
            <a:endParaRPr lang="en-US" sz="1600" dirty="0">
              <a:solidFill>
                <a:srgbClr val="222222"/>
              </a:solidFill>
              <a:latin typeface="Roboto"/>
            </a:endParaRPr>
          </a:p>
          <a:p>
            <a:pPr marL="285750" indent="-285750" algn="just">
              <a:buFont typeface="Arial" panose="020B0604020202020204" pitchFamily="34" charset="0"/>
              <a:buChar char="•"/>
            </a:pPr>
            <a:r>
              <a:rPr lang="en-US" sz="1600" dirty="0">
                <a:solidFill>
                  <a:srgbClr val="222222"/>
                </a:solidFill>
                <a:latin typeface="Roboto"/>
              </a:rPr>
              <a:t>Details of compilation are listed in the file so you don’t need to know too much detail.</a:t>
            </a:r>
          </a:p>
          <a:p>
            <a:pPr marL="285750" indent="-285750" algn="just">
              <a:buFont typeface="Arial" panose="020B0604020202020204" pitchFamily="34" charset="0"/>
              <a:buChar char="•"/>
            </a:pPr>
            <a:r>
              <a:rPr lang="en-US" sz="1600" dirty="0">
                <a:solidFill>
                  <a:srgbClr val="222222"/>
                </a:solidFill>
                <a:latin typeface="Roboto"/>
              </a:rPr>
              <a:t>Figures out automatically which files it needs to update.</a:t>
            </a:r>
          </a:p>
          <a:p>
            <a:pPr marL="285750" indent="-285750" algn="just">
              <a:buFont typeface="Arial" panose="020B0604020202020204" pitchFamily="34" charset="0"/>
              <a:buChar char="•"/>
            </a:pPr>
            <a:r>
              <a:rPr lang="en-US" sz="1600" dirty="0">
                <a:solidFill>
                  <a:srgbClr val="222222"/>
                </a:solidFill>
                <a:latin typeface="Roboto"/>
              </a:rPr>
              <a:t>Is not limited to any particular language or compiler</a:t>
            </a:r>
          </a:p>
          <a:p>
            <a:pPr marL="285750" indent="-285750" algn="just">
              <a:buFont typeface="Arial" panose="020B0604020202020204" pitchFamily="34" charset="0"/>
              <a:buChar char="•"/>
            </a:pPr>
            <a:r>
              <a:rPr lang="en-US" sz="1600" dirty="0">
                <a:solidFill>
                  <a:srgbClr val="222222"/>
                </a:solidFill>
                <a:latin typeface="Roboto"/>
              </a:rPr>
              <a:t>It’s versatile is not limited to building a package, it can be used for anything else.</a:t>
            </a: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r>
              <a:rPr lang="en-US" sz="2400" dirty="0">
                <a:solidFill>
                  <a:srgbClr val="222222"/>
                </a:solidFill>
                <a:latin typeface="Roboto"/>
              </a:rPr>
              <a:t>Make Rules and Targets:</a:t>
            </a:r>
          </a:p>
          <a:p>
            <a:pPr algn="just"/>
            <a:endParaRPr lang="en-US" sz="1600" dirty="0">
              <a:solidFill>
                <a:srgbClr val="222222"/>
              </a:solidFill>
              <a:latin typeface="Lucida Console" panose="020B0609040504020204" pitchFamily="49" charset="0"/>
            </a:endParaRPr>
          </a:p>
          <a:p>
            <a:pPr algn="just"/>
            <a:r>
              <a:rPr lang="en-US" sz="1600" dirty="0">
                <a:solidFill>
                  <a:srgbClr val="222222"/>
                </a:solidFill>
                <a:latin typeface="Lucida Console" panose="020B0609040504020204" pitchFamily="49" charset="0"/>
              </a:rPr>
              <a:t>target:   dependencies ...</a:t>
            </a:r>
          </a:p>
          <a:p>
            <a:pPr algn="just"/>
            <a:r>
              <a:rPr lang="en-US" sz="1600" dirty="0">
                <a:solidFill>
                  <a:srgbClr val="222222"/>
                </a:solidFill>
                <a:latin typeface="Lucida Console" panose="020B0609040504020204" pitchFamily="49" charset="0"/>
              </a:rPr>
              <a:t>          commands</a:t>
            </a:r>
          </a:p>
          <a:p>
            <a:pPr algn="just"/>
            <a:r>
              <a:rPr lang="en-US" sz="1600" dirty="0">
                <a:solidFill>
                  <a:srgbClr val="222222"/>
                </a:solidFill>
                <a:latin typeface="Lucida Console" panose="020B0609040504020204" pitchFamily="49" charset="0"/>
              </a:rPr>
              <a:t>          ...</a:t>
            </a:r>
          </a:p>
          <a:p>
            <a:pPr algn="just"/>
            <a:endParaRPr lang="en-US" sz="1600" dirty="0">
              <a:solidFill>
                <a:srgbClr val="222222"/>
              </a:solidFill>
              <a:latin typeface="Roboto"/>
            </a:endParaRPr>
          </a:p>
          <a:p>
            <a:pPr algn="just"/>
            <a:endParaRPr lang="en-US" sz="1600" dirty="0">
              <a:solidFill>
                <a:srgbClr val="222222"/>
              </a:solidFill>
              <a:latin typeface="Roboto"/>
            </a:endParaRPr>
          </a:p>
        </p:txBody>
      </p:sp>
      <p:pic>
        <p:nvPicPr>
          <p:cNvPr id="2" name="Picture 1">
            <a:extLst>
              <a:ext uri="{FF2B5EF4-FFF2-40B4-BE49-F238E27FC236}">
                <a16:creationId xmlns:a16="http://schemas.microsoft.com/office/drawing/2014/main" id="{CDFE91DA-256C-4316-8AA5-EA8159545B18}"/>
              </a:ext>
            </a:extLst>
          </p:cNvPr>
          <p:cNvPicPr>
            <a:picLocks noChangeAspect="1"/>
          </p:cNvPicPr>
          <p:nvPr/>
        </p:nvPicPr>
        <p:blipFill>
          <a:blip r:embed="rId7"/>
          <a:stretch>
            <a:fillRect/>
          </a:stretch>
        </p:blipFill>
        <p:spPr>
          <a:xfrm>
            <a:off x="9220200" y="2800259"/>
            <a:ext cx="2823310" cy="2981415"/>
          </a:xfrm>
          <a:prstGeom prst="rect">
            <a:avLst/>
          </a:prstGeom>
        </p:spPr>
      </p:pic>
    </p:spTree>
    <p:extLst>
      <p:ext uri="{BB962C8B-B14F-4D97-AF65-F5344CB8AC3E}">
        <p14:creationId xmlns:p14="http://schemas.microsoft.com/office/powerpoint/2010/main" val="275671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E1FF8-E480-4FD0-98D2-7FF8828B8F35}"/>
              </a:ext>
            </a:extLst>
          </p:cNvPr>
          <p:cNvSpPr>
            <a:spLocks noGrp="1"/>
          </p:cNvSpPr>
          <p:nvPr>
            <p:ph type="title"/>
          </p:nvPr>
        </p:nvSpPr>
        <p:spPr/>
        <p:txBody>
          <a:bodyPr>
            <a:normAutofit fontScale="90000"/>
          </a:bodyPr>
          <a:lstStyle/>
          <a:p>
            <a:r>
              <a:rPr lang="en-US" dirty="0"/>
              <a:t>LAB3 - make</a:t>
            </a:r>
          </a:p>
        </p:txBody>
      </p:sp>
      <p:sp>
        <p:nvSpPr>
          <p:cNvPr id="3" name="Slide Number Placeholder 2">
            <a:extLst>
              <a:ext uri="{FF2B5EF4-FFF2-40B4-BE49-F238E27FC236}">
                <a16:creationId xmlns:a16="http://schemas.microsoft.com/office/drawing/2014/main" id="{6EFA81E9-5397-4235-8281-2E3812F60216}"/>
              </a:ext>
            </a:extLst>
          </p:cNvPr>
          <p:cNvSpPr>
            <a:spLocks noGrp="1"/>
          </p:cNvSpPr>
          <p:nvPr>
            <p:ph type="sldNum" sz="quarter" idx="10"/>
          </p:nvPr>
        </p:nvSpPr>
        <p:spPr/>
        <p:txBody>
          <a:bodyPr/>
          <a:lstStyle/>
          <a:p>
            <a:pPr>
              <a:defRPr/>
            </a:pPr>
            <a:fld id="{E7709538-BB9A-4E8C-A50F-1F4EB6EDDBD2}" type="slidenum">
              <a:rPr lang="en-US" smtClean="0"/>
              <a:pPr>
                <a:defRPr/>
              </a:pPr>
              <a:t>24</a:t>
            </a:fld>
            <a:endParaRPr lang="en-US" dirty="0"/>
          </a:p>
        </p:txBody>
      </p:sp>
    </p:spTree>
    <p:extLst>
      <p:ext uri="{BB962C8B-B14F-4D97-AF65-F5344CB8AC3E}">
        <p14:creationId xmlns:p14="http://schemas.microsoft.com/office/powerpoint/2010/main" val="2656291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Example:</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25</a:t>
            </a:fld>
            <a:endParaRPr lang="en-US" dirty="0">
              <a:solidFill>
                <a:schemeClr val="accent6"/>
              </a:solidFill>
            </a:endParaRPr>
          </a:p>
        </p:txBody>
      </p:sp>
      <p:sp>
        <p:nvSpPr>
          <p:cNvPr id="6" name="Rectangle 5"/>
          <p:cNvSpPr/>
          <p:nvPr/>
        </p:nvSpPr>
        <p:spPr>
          <a:xfrm>
            <a:off x="958849" y="1769209"/>
            <a:ext cx="8023226" cy="4031873"/>
          </a:xfrm>
          <a:prstGeom prst="rect">
            <a:avLst/>
          </a:prstGeom>
        </p:spPr>
        <p:txBody>
          <a:bodyPr wrap="square">
            <a:spAutoFit/>
          </a:bodyPr>
          <a:lstStyle/>
          <a:p>
            <a:pPr algn="just"/>
            <a:r>
              <a:rPr lang="en-US" sz="2400" dirty="0">
                <a:solidFill>
                  <a:schemeClr val="accent3">
                    <a:lumMod val="75000"/>
                  </a:schemeClr>
                </a:solidFill>
                <a:latin typeface="Roboto"/>
              </a:rPr>
              <a:t>all</a:t>
            </a:r>
            <a:r>
              <a:rPr lang="en-US" sz="2400" dirty="0">
                <a:solidFill>
                  <a:srgbClr val="222222"/>
                </a:solidFill>
                <a:latin typeface="Roboto"/>
              </a:rPr>
              <a:t>: </a:t>
            </a:r>
            <a:r>
              <a:rPr lang="en-US" sz="2400" dirty="0">
                <a:solidFill>
                  <a:srgbClr val="FF0000"/>
                </a:solidFill>
                <a:latin typeface="Roboto"/>
              </a:rPr>
              <a:t>hello.exe</a:t>
            </a:r>
          </a:p>
          <a:p>
            <a:pPr algn="just"/>
            <a:endParaRPr lang="en-US" sz="2400" dirty="0">
              <a:solidFill>
                <a:srgbClr val="222222"/>
              </a:solidFill>
              <a:latin typeface="Roboto"/>
            </a:endParaRPr>
          </a:p>
          <a:p>
            <a:pPr algn="just"/>
            <a:r>
              <a:rPr lang="en-US" sz="2400" dirty="0">
                <a:solidFill>
                  <a:schemeClr val="accent3">
                    <a:lumMod val="75000"/>
                  </a:schemeClr>
                </a:solidFill>
                <a:latin typeface="Roboto"/>
              </a:rPr>
              <a:t>hello.exe</a:t>
            </a:r>
            <a:r>
              <a:rPr lang="en-US" sz="2400" dirty="0">
                <a:solidFill>
                  <a:srgbClr val="222222"/>
                </a:solidFill>
                <a:latin typeface="Roboto"/>
              </a:rPr>
              <a:t>: </a:t>
            </a:r>
            <a:r>
              <a:rPr lang="en-US" sz="2400" dirty="0" err="1">
                <a:solidFill>
                  <a:srgbClr val="FF0000"/>
                </a:solidFill>
                <a:latin typeface="Roboto"/>
              </a:rPr>
              <a:t>hello.o</a:t>
            </a:r>
            <a:endParaRPr lang="en-US" sz="2400" dirty="0">
              <a:solidFill>
                <a:srgbClr val="FF0000"/>
              </a:solidFill>
              <a:latin typeface="Roboto"/>
            </a:endParaRPr>
          </a:p>
          <a:p>
            <a:pPr algn="just"/>
            <a:r>
              <a:rPr lang="en-US" sz="2400" dirty="0">
                <a:solidFill>
                  <a:srgbClr val="222222"/>
                </a:solidFill>
                <a:latin typeface="Roboto"/>
              </a:rPr>
              <a:t>	 </a:t>
            </a:r>
            <a:r>
              <a:rPr lang="en-US" sz="2400" dirty="0" err="1">
                <a:solidFill>
                  <a:srgbClr val="00B050"/>
                </a:solidFill>
                <a:latin typeface="Roboto"/>
              </a:rPr>
              <a:t>gcc</a:t>
            </a:r>
            <a:r>
              <a:rPr lang="en-US" sz="2400" dirty="0">
                <a:solidFill>
                  <a:srgbClr val="00B050"/>
                </a:solidFill>
                <a:latin typeface="Roboto"/>
              </a:rPr>
              <a:t> -o hello.exe </a:t>
            </a:r>
            <a:r>
              <a:rPr lang="en-US" sz="2400" dirty="0" err="1">
                <a:solidFill>
                  <a:srgbClr val="00B050"/>
                </a:solidFill>
                <a:latin typeface="Roboto"/>
              </a:rPr>
              <a:t>hello.o</a:t>
            </a:r>
            <a:endParaRPr lang="en-US" sz="2400" dirty="0">
              <a:solidFill>
                <a:srgbClr val="00B050"/>
              </a:solidFill>
              <a:latin typeface="Roboto"/>
            </a:endParaRPr>
          </a:p>
          <a:p>
            <a:pPr algn="just"/>
            <a:endParaRPr lang="en-US" sz="2400" dirty="0">
              <a:solidFill>
                <a:srgbClr val="222222"/>
              </a:solidFill>
              <a:latin typeface="Roboto"/>
            </a:endParaRPr>
          </a:p>
          <a:p>
            <a:pPr algn="just"/>
            <a:r>
              <a:rPr lang="en-US" sz="2400" dirty="0" err="1">
                <a:solidFill>
                  <a:schemeClr val="accent3">
                    <a:lumMod val="75000"/>
                  </a:schemeClr>
                </a:solidFill>
                <a:latin typeface="Roboto"/>
              </a:rPr>
              <a:t>hello.o</a:t>
            </a:r>
            <a:r>
              <a:rPr lang="en-US" sz="2400" dirty="0">
                <a:solidFill>
                  <a:srgbClr val="222222"/>
                </a:solidFill>
                <a:latin typeface="Roboto"/>
              </a:rPr>
              <a:t>: </a:t>
            </a:r>
            <a:r>
              <a:rPr lang="en-US" sz="2400" dirty="0" err="1">
                <a:solidFill>
                  <a:srgbClr val="FF0000"/>
                </a:solidFill>
                <a:latin typeface="Roboto"/>
              </a:rPr>
              <a:t>hello.c</a:t>
            </a:r>
            <a:endParaRPr lang="en-US" sz="2400" dirty="0">
              <a:solidFill>
                <a:srgbClr val="FF0000"/>
              </a:solidFill>
              <a:latin typeface="Roboto"/>
            </a:endParaRPr>
          </a:p>
          <a:p>
            <a:pPr algn="just"/>
            <a:r>
              <a:rPr lang="en-US" sz="2400" dirty="0">
                <a:solidFill>
                  <a:srgbClr val="222222"/>
                </a:solidFill>
                <a:latin typeface="Roboto"/>
              </a:rPr>
              <a:t>	 </a:t>
            </a:r>
            <a:r>
              <a:rPr lang="en-US" sz="2400" dirty="0" err="1">
                <a:solidFill>
                  <a:srgbClr val="00B050"/>
                </a:solidFill>
                <a:latin typeface="Roboto"/>
              </a:rPr>
              <a:t>gcc</a:t>
            </a:r>
            <a:r>
              <a:rPr lang="en-US" sz="2400" dirty="0">
                <a:solidFill>
                  <a:srgbClr val="00B050"/>
                </a:solidFill>
                <a:latin typeface="Roboto"/>
              </a:rPr>
              <a:t> -c </a:t>
            </a:r>
            <a:r>
              <a:rPr lang="en-US" sz="2400" dirty="0" err="1">
                <a:solidFill>
                  <a:srgbClr val="00B050"/>
                </a:solidFill>
                <a:latin typeface="Roboto"/>
              </a:rPr>
              <a:t>hello.c</a:t>
            </a:r>
            <a:endParaRPr lang="en-US" sz="2400" dirty="0">
              <a:solidFill>
                <a:srgbClr val="00B050"/>
              </a:solidFill>
              <a:latin typeface="Roboto"/>
            </a:endParaRPr>
          </a:p>
          <a:p>
            <a:pPr algn="just"/>
            <a:r>
              <a:rPr lang="en-US" sz="2400" dirty="0">
                <a:solidFill>
                  <a:srgbClr val="222222"/>
                </a:solidFill>
                <a:latin typeface="Roboto"/>
              </a:rPr>
              <a:t>     </a:t>
            </a:r>
          </a:p>
          <a:p>
            <a:pPr algn="just"/>
            <a:r>
              <a:rPr lang="en-US" sz="2400" dirty="0">
                <a:solidFill>
                  <a:srgbClr val="222222"/>
                </a:solidFill>
                <a:latin typeface="Roboto"/>
              </a:rPr>
              <a:t>clean:</a:t>
            </a:r>
          </a:p>
          <a:p>
            <a:pPr algn="just"/>
            <a:r>
              <a:rPr lang="en-US" sz="2400" dirty="0">
                <a:solidFill>
                  <a:srgbClr val="222222"/>
                </a:solidFill>
                <a:latin typeface="Roboto"/>
              </a:rPr>
              <a:t>	 </a:t>
            </a:r>
            <a:r>
              <a:rPr lang="en-US" sz="2400" dirty="0" err="1">
                <a:solidFill>
                  <a:srgbClr val="00B050"/>
                </a:solidFill>
                <a:latin typeface="Roboto"/>
              </a:rPr>
              <a:t>rm</a:t>
            </a:r>
            <a:r>
              <a:rPr lang="en-US" sz="2400" dirty="0">
                <a:solidFill>
                  <a:srgbClr val="00B050"/>
                </a:solidFill>
                <a:latin typeface="Roboto"/>
              </a:rPr>
              <a:t> </a:t>
            </a:r>
            <a:r>
              <a:rPr lang="en-US" sz="2400" dirty="0" err="1">
                <a:solidFill>
                  <a:srgbClr val="00B050"/>
                </a:solidFill>
                <a:latin typeface="Roboto"/>
              </a:rPr>
              <a:t>hello.o</a:t>
            </a:r>
            <a:r>
              <a:rPr lang="en-US" sz="2400" dirty="0">
                <a:solidFill>
                  <a:srgbClr val="00B050"/>
                </a:solidFill>
                <a:latin typeface="Roboto"/>
              </a:rPr>
              <a:t> hello.exe</a:t>
            </a:r>
            <a:endParaRPr lang="en-US" sz="1600" dirty="0">
              <a:solidFill>
                <a:srgbClr val="00B050"/>
              </a:solidFill>
              <a:latin typeface="Roboto"/>
            </a:endParaRPr>
          </a:p>
          <a:p>
            <a:pPr algn="just"/>
            <a:endParaRPr lang="en-US" sz="1600" dirty="0">
              <a:solidFill>
                <a:srgbClr val="222222"/>
              </a:solidFill>
              <a:latin typeface="Roboto"/>
            </a:endParaRPr>
          </a:p>
        </p:txBody>
      </p:sp>
      <p:sp>
        <p:nvSpPr>
          <p:cNvPr id="4" name="Rectangle 3">
            <a:extLst>
              <a:ext uri="{FF2B5EF4-FFF2-40B4-BE49-F238E27FC236}">
                <a16:creationId xmlns:a16="http://schemas.microsoft.com/office/drawing/2014/main" id="{C801B29E-DC82-4C94-83D3-A64F00A64E44}"/>
              </a:ext>
            </a:extLst>
          </p:cNvPr>
          <p:cNvSpPr/>
          <p:nvPr/>
        </p:nvSpPr>
        <p:spPr>
          <a:xfrm>
            <a:off x="7591425" y="1855635"/>
            <a:ext cx="1676400" cy="369332"/>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dirty="0">
                <a:solidFill>
                  <a:schemeClr val="accent3"/>
                </a:solidFill>
              </a:rPr>
              <a:t>Target</a:t>
            </a:r>
          </a:p>
        </p:txBody>
      </p:sp>
      <p:sp>
        <p:nvSpPr>
          <p:cNvPr id="9" name="Rectangle 8">
            <a:extLst>
              <a:ext uri="{FF2B5EF4-FFF2-40B4-BE49-F238E27FC236}">
                <a16:creationId xmlns:a16="http://schemas.microsoft.com/office/drawing/2014/main" id="{7A010D83-C716-41EE-8507-F778A9FBC2BC}"/>
              </a:ext>
            </a:extLst>
          </p:cNvPr>
          <p:cNvSpPr/>
          <p:nvPr/>
        </p:nvSpPr>
        <p:spPr>
          <a:xfrm>
            <a:off x="7591425" y="2420120"/>
            <a:ext cx="1676400" cy="369332"/>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dirty="0">
                <a:solidFill>
                  <a:srgbClr val="FF0000"/>
                </a:solidFill>
              </a:rPr>
              <a:t>Prerequisites</a:t>
            </a:r>
          </a:p>
        </p:txBody>
      </p:sp>
      <p:sp>
        <p:nvSpPr>
          <p:cNvPr id="10" name="Rectangle 9">
            <a:extLst>
              <a:ext uri="{FF2B5EF4-FFF2-40B4-BE49-F238E27FC236}">
                <a16:creationId xmlns:a16="http://schemas.microsoft.com/office/drawing/2014/main" id="{A27EA554-CA12-41A0-A545-478A0E40640D}"/>
              </a:ext>
            </a:extLst>
          </p:cNvPr>
          <p:cNvSpPr/>
          <p:nvPr/>
        </p:nvSpPr>
        <p:spPr>
          <a:xfrm>
            <a:off x="7591424" y="2983232"/>
            <a:ext cx="1676399" cy="369332"/>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dirty="0">
                <a:solidFill>
                  <a:srgbClr val="00B050"/>
                </a:solidFill>
              </a:rPr>
              <a:t>Commands</a:t>
            </a:r>
          </a:p>
        </p:txBody>
      </p:sp>
    </p:spTree>
    <p:extLst>
      <p:ext uri="{BB962C8B-B14F-4D97-AF65-F5344CB8AC3E}">
        <p14:creationId xmlns:p14="http://schemas.microsoft.com/office/powerpoint/2010/main" val="17663314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092B8-F261-49A0-9B0E-C79653EE8674}"/>
              </a:ext>
            </a:extLst>
          </p:cNvPr>
          <p:cNvSpPr>
            <a:spLocks noGrp="1"/>
          </p:cNvSpPr>
          <p:nvPr>
            <p:ph type="title"/>
          </p:nvPr>
        </p:nvSpPr>
        <p:spPr/>
        <p:txBody>
          <a:bodyPr>
            <a:normAutofit fontScale="90000"/>
          </a:bodyPr>
          <a:lstStyle/>
          <a:p>
            <a:r>
              <a:rPr lang="en-US" dirty="0"/>
              <a:t>Thank you.</a:t>
            </a:r>
          </a:p>
        </p:txBody>
      </p:sp>
      <p:sp>
        <p:nvSpPr>
          <p:cNvPr id="3" name="Slide Number Placeholder 2">
            <a:extLst>
              <a:ext uri="{FF2B5EF4-FFF2-40B4-BE49-F238E27FC236}">
                <a16:creationId xmlns:a16="http://schemas.microsoft.com/office/drawing/2014/main" id="{A1C3DD6F-32C2-431E-8124-871AD4747401}"/>
              </a:ext>
            </a:extLst>
          </p:cNvPr>
          <p:cNvSpPr>
            <a:spLocks noGrp="1"/>
          </p:cNvSpPr>
          <p:nvPr>
            <p:ph type="sldNum" sz="quarter" idx="10"/>
          </p:nvPr>
        </p:nvSpPr>
        <p:spPr/>
        <p:txBody>
          <a:bodyPr/>
          <a:lstStyle/>
          <a:p>
            <a:pPr>
              <a:defRPr/>
            </a:pPr>
            <a:fld id="{E7709538-BB9A-4E8C-A50F-1F4EB6EDDBD2}" type="slidenum">
              <a:rPr lang="en-US" smtClean="0"/>
              <a:pPr>
                <a:defRPr/>
              </a:pPr>
              <a:t>26</a:t>
            </a:fld>
            <a:endParaRPr lang="en-US" dirty="0"/>
          </a:p>
        </p:txBody>
      </p:sp>
    </p:spTree>
    <p:extLst>
      <p:ext uri="{BB962C8B-B14F-4D97-AF65-F5344CB8AC3E}">
        <p14:creationId xmlns:p14="http://schemas.microsoft.com/office/powerpoint/2010/main" val="23628458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Links and references:</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27</a:t>
            </a:fld>
            <a:endParaRPr lang="en-US" dirty="0">
              <a:solidFill>
                <a:schemeClr val="accent6"/>
              </a:solidFill>
            </a:endParaRPr>
          </a:p>
        </p:txBody>
      </p:sp>
      <p:sp>
        <p:nvSpPr>
          <p:cNvPr id="6" name="Rectangle 5"/>
          <p:cNvSpPr/>
          <p:nvPr/>
        </p:nvSpPr>
        <p:spPr>
          <a:xfrm>
            <a:off x="958849" y="1769209"/>
            <a:ext cx="10556876" cy="2800767"/>
          </a:xfrm>
          <a:prstGeom prst="rect">
            <a:avLst/>
          </a:prstGeom>
        </p:spPr>
        <p:txBody>
          <a:bodyPr wrap="square">
            <a:spAutoFit/>
          </a:bodyPr>
          <a:lstStyle/>
          <a:p>
            <a:pPr algn="just"/>
            <a:r>
              <a:rPr lang="en-US" sz="1600" dirty="0">
                <a:solidFill>
                  <a:srgbClr val="222222"/>
                </a:solidFill>
                <a:latin typeface="MS Mincho" panose="02020609040205080304" pitchFamily="49" charset="-128"/>
                <a:ea typeface="MS Mincho" panose="02020609040205080304" pitchFamily="49" charset="-128"/>
              </a:rPr>
              <a:t>C program memory layout        </a:t>
            </a:r>
            <a:r>
              <a:rPr lang="en-US" sz="1600" dirty="0">
                <a:solidFill>
                  <a:srgbClr val="222222"/>
                </a:solidFill>
                <a:latin typeface="MS Mincho" panose="02020609040205080304" pitchFamily="49" charset="-128"/>
                <a:ea typeface="MS Mincho" panose="02020609040205080304" pitchFamily="49" charset="-128"/>
                <a:hlinkClick r:id="rId7"/>
              </a:rPr>
              <a:t>http://www.geeksforgeeks.org/memory-layout-of-c-program/</a:t>
            </a:r>
            <a:endParaRPr lang="en-US" sz="1600" dirty="0">
              <a:solidFill>
                <a:srgbClr val="222222"/>
              </a:solidFill>
              <a:latin typeface="MS Mincho" panose="02020609040205080304" pitchFamily="49" charset="-128"/>
              <a:ea typeface="MS Mincho" panose="02020609040205080304" pitchFamily="49" charset="-128"/>
            </a:endParaRPr>
          </a:p>
          <a:p>
            <a:pPr algn="just"/>
            <a:r>
              <a:rPr lang="en-US" sz="1600" dirty="0">
                <a:solidFill>
                  <a:srgbClr val="222222"/>
                </a:solidFill>
                <a:latin typeface="MS Mincho" panose="02020609040205080304" pitchFamily="49" charset="-128"/>
                <a:ea typeface="MS Mincho" panose="02020609040205080304" pitchFamily="49" charset="-128"/>
              </a:rPr>
              <a:t>Tutorial for GCC and make      </a:t>
            </a:r>
            <a:r>
              <a:rPr lang="en-US" sz="1600" dirty="0">
                <a:solidFill>
                  <a:srgbClr val="222222"/>
                </a:solidFill>
                <a:latin typeface="MS Mincho" panose="02020609040205080304" pitchFamily="49" charset="-128"/>
                <a:ea typeface="MS Mincho" panose="02020609040205080304" pitchFamily="49" charset="-128"/>
                <a:hlinkClick r:id="rId8"/>
              </a:rPr>
              <a:t>https://www3.ntu.edu.sg/home/ehchua/programming/cpp/gcc_make.html</a:t>
            </a:r>
            <a:endParaRPr lang="en-US" sz="1600" dirty="0">
              <a:solidFill>
                <a:srgbClr val="222222"/>
              </a:solidFill>
              <a:latin typeface="MS Mincho" panose="02020609040205080304" pitchFamily="49" charset="-128"/>
              <a:ea typeface="MS Mincho" panose="02020609040205080304" pitchFamily="49" charset="-128"/>
            </a:endParaRPr>
          </a:p>
          <a:p>
            <a:pPr algn="just"/>
            <a:r>
              <a:rPr lang="en-US" sz="1600" dirty="0">
                <a:solidFill>
                  <a:srgbClr val="222222"/>
                </a:solidFill>
                <a:latin typeface="MS Mincho" panose="02020609040205080304" pitchFamily="49" charset="-128"/>
                <a:ea typeface="MS Mincho" panose="02020609040205080304" pitchFamily="49" charset="-128"/>
              </a:rPr>
              <a:t>Online compiler/visualizer     </a:t>
            </a:r>
            <a:r>
              <a:rPr lang="en-US" sz="1600" dirty="0">
                <a:solidFill>
                  <a:srgbClr val="222222"/>
                </a:solidFill>
                <a:latin typeface="MS Mincho" panose="02020609040205080304" pitchFamily="49" charset="-128"/>
                <a:ea typeface="MS Mincho" panose="02020609040205080304" pitchFamily="49" charset="-128"/>
                <a:hlinkClick r:id="rId9"/>
              </a:rPr>
              <a:t>https://godbolt.org/</a:t>
            </a:r>
            <a:endParaRPr lang="en-US" sz="1600" dirty="0">
              <a:solidFill>
                <a:srgbClr val="222222"/>
              </a:solidFill>
              <a:latin typeface="MS Mincho" panose="02020609040205080304" pitchFamily="49" charset="-128"/>
              <a:ea typeface="MS Mincho" panose="02020609040205080304" pitchFamily="49" charset="-128"/>
            </a:endParaRPr>
          </a:p>
          <a:p>
            <a:pPr algn="just"/>
            <a:r>
              <a:rPr lang="en-US" sz="1600" dirty="0">
                <a:solidFill>
                  <a:srgbClr val="222222"/>
                </a:solidFill>
                <a:latin typeface="MS Mincho" panose="02020609040205080304" pitchFamily="49" charset="-128"/>
                <a:ea typeface="MS Mincho" panose="02020609040205080304" pitchFamily="49" charset="-128"/>
              </a:rPr>
              <a:t>x86_64 architecture            </a:t>
            </a:r>
            <a:r>
              <a:rPr lang="en-US" sz="1600" dirty="0">
                <a:solidFill>
                  <a:srgbClr val="222222"/>
                </a:solidFill>
                <a:latin typeface="MS Mincho" panose="02020609040205080304" pitchFamily="49" charset="-128"/>
                <a:ea typeface="MS Mincho" panose="02020609040205080304" pitchFamily="49" charset="-128"/>
                <a:hlinkClick r:id="rId10"/>
              </a:rPr>
              <a:t>https://en.wikibooks.org/wiki/X86_Assembly/X86_Architecture</a:t>
            </a:r>
            <a:endParaRPr lang="en-US" sz="1600" dirty="0">
              <a:solidFill>
                <a:srgbClr val="222222"/>
              </a:solidFill>
              <a:latin typeface="MS Mincho" panose="02020609040205080304" pitchFamily="49" charset="-128"/>
              <a:ea typeface="MS Mincho" panose="02020609040205080304" pitchFamily="49" charset="-128"/>
            </a:endParaRPr>
          </a:p>
          <a:p>
            <a:pPr algn="just"/>
            <a:r>
              <a:rPr lang="en-US" sz="1600" dirty="0">
                <a:solidFill>
                  <a:srgbClr val="222222"/>
                </a:solidFill>
                <a:latin typeface="MS Mincho" panose="02020609040205080304" pitchFamily="49" charset="-128"/>
                <a:ea typeface="MS Mincho" panose="02020609040205080304" pitchFamily="49" charset="-128"/>
              </a:rPr>
              <a:t>Info about GCC project         </a:t>
            </a:r>
            <a:r>
              <a:rPr lang="en-US" sz="1600" dirty="0">
                <a:solidFill>
                  <a:srgbClr val="222222"/>
                </a:solidFill>
                <a:latin typeface="MS Mincho" panose="02020609040205080304" pitchFamily="49" charset="-128"/>
                <a:ea typeface="MS Mincho" panose="02020609040205080304" pitchFamily="49" charset="-128"/>
                <a:hlinkClick r:id="rId11"/>
              </a:rPr>
              <a:t>https://www.cse.iitb.ac.in/grc/intdocs/gcc-basic-info.html</a:t>
            </a:r>
            <a:endParaRPr lang="en-US" sz="1600" dirty="0">
              <a:solidFill>
                <a:srgbClr val="222222"/>
              </a:solidFill>
              <a:latin typeface="MS Mincho" panose="02020609040205080304" pitchFamily="49" charset="-128"/>
              <a:ea typeface="MS Mincho" panose="02020609040205080304" pitchFamily="49" charset="-128"/>
            </a:endParaRPr>
          </a:p>
          <a:p>
            <a:pPr algn="just"/>
            <a:r>
              <a:rPr lang="en-US" sz="1600" dirty="0">
                <a:solidFill>
                  <a:srgbClr val="222222"/>
                </a:solidFill>
                <a:latin typeface="MS Mincho" panose="02020609040205080304" pitchFamily="49" charset="-128"/>
                <a:ea typeface="MS Mincho" panose="02020609040205080304" pitchFamily="49" charset="-128"/>
              </a:rPr>
              <a:t>Supported architectures list   </a:t>
            </a:r>
            <a:r>
              <a:rPr lang="en-US" sz="1600" dirty="0">
                <a:solidFill>
                  <a:srgbClr val="222222"/>
                </a:solidFill>
                <a:latin typeface="MS Mincho" panose="02020609040205080304" pitchFamily="49" charset="-128"/>
                <a:ea typeface="MS Mincho" panose="02020609040205080304" pitchFamily="49" charset="-128"/>
                <a:hlinkClick r:id="rId12"/>
              </a:rPr>
              <a:t>https://www.gnu.org/software/gcc/backends.html</a:t>
            </a:r>
            <a:endParaRPr lang="en-US" sz="1600" dirty="0">
              <a:solidFill>
                <a:srgbClr val="222222"/>
              </a:solidFill>
              <a:latin typeface="MS Mincho" panose="02020609040205080304" pitchFamily="49" charset="-128"/>
              <a:ea typeface="MS Mincho" panose="02020609040205080304" pitchFamily="49" charset="-128"/>
            </a:endParaRPr>
          </a:p>
          <a:p>
            <a:pPr algn="just"/>
            <a:r>
              <a:rPr lang="en-US" sz="1600" dirty="0">
                <a:solidFill>
                  <a:srgbClr val="222222"/>
                </a:solidFill>
                <a:latin typeface="MS Mincho" panose="02020609040205080304" pitchFamily="49" charset="-128"/>
                <a:ea typeface="MS Mincho" panose="02020609040205080304" pitchFamily="49" charset="-128"/>
              </a:rPr>
              <a:t>History of C language          </a:t>
            </a:r>
            <a:r>
              <a:rPr lang="en-US" sz="1600" dirty="0">
                <a:solidFill>
                  <a:srgbClr val="222222"/>
                </a:solidFill>
                <a:latin typeface="MS Mincho" panose="02020609040205080304" pitchFamily="49" charset="-128"/>
                <a:ea typeface="MS Mincho" panose="02020609040205080304" pitchFamily="49" charset="-128"/>
                <a:hlinkClick r:id="rId13"/>
              </a:rPr>
              <a:t>http://csapp.cs.cmu.edu/3e/docs/chistory.html</a:t>
            </a:r>
            <a:endParaRPr lang="en-US" sz="1600" dirty="0">
              <a:solidFill>
                <a:srgbClr val="222222"/>
              </a:solidFill>
              <a:latin typeface="MS Mincho" panose="02020609040205080304" pitchFamily="49" charset="-128"/>
              <a:ea typeface="MS Mincho" panose="02020609040205080304" pitchFamily="49" charset="-128"/>
            </a:endParaRPr>
          </a:p>
          <a:p>
            <a:pPr algn="just"/>
            <a:r>
              <a:rPr lang="en-US" sz="1600" dirty="0">
                <a:solidFill>
                  <a:srgbClr val="222222"/>
                </a:solidFill>
                <a:latin typeface="MS Mincho" panose="02020609040205080304" pitchFamily="49" charset="-128"/>
                <a:ea typeface="MS Mincho" panose="02020609040205080304" pitchFamily="49" charset="-128"/>
              </a:rPr>
              <a:t>Official GNU project site      </a:t>
            </a:r>
            <a:r>
              <a:rPr lang="en-US" sz="1600" dirty="0">
                <a:solidFill>
                  <a:srgbClr val="222222"/>
                </a:solidFill>
                <a:latin typeface="MS Mincho" panose="02020609040205080304" pitchFamily="49" charset="-128"/>
                <a:ea typeface="MS Mincho" panose="02020609040205080304" pitchFamily="49" charset="-128"/>
                <a:hlinkClick r:id="rId14"/>
              </a:rPr>
              <a:t>https://www.gnu.org/gnu/thegnuproject.en.html</a:t>
            </a:r>
            <a:endParaRPr lang="en-US" sz="1600" dirty="0">
              <a:solidFill>
                <a:srgbClr val="222222"/>
              </a:solidFill>
              <a:latin typeface="MS Mincho" panose="02020609040205080304" pitchFamily="49" charset="-128"/>
              <a:ea typeface="MS Mincho" panose="02020609040205080304" pitchFamily="49" charset="-128"/>
            </a:endParaRPr>
          </a:p>
          <a:p>
            <a:pPr algn="just"/>
            <a:r>
              <a:rPr lang="en-US" sz="1600" dirty="0">
                <a:solidFill>
                  <a:srgbClr val="222222"/>
                </a:solidFill>
                <a:latin typeface="MS Mincho" panose="02020609040205080304" pitchFamily="49" charset="-128"/>
                <a:ea typeface="MS Mincho" panose="02020609040205080304" pitchFamily="49" charset="-128"/>
              </a:rPr>
              <a:t>Wiki-GNU project               </a:t>
            </a:r>
            <a:r>
              <a:rPr lang="en-US" sz="1600" dirty="0">
                <a:solidFill>
                  <a:srgbClr val="222222"/>
                </a:solidFill>
                <a:latin typeface="MS Mincho" panose="02020609040205080304" pitchFamily="49" charset="-128"/>
                <a:ea typeface="MS Mincho" panose="02020609040205080304" pitchFamily="49" charset="-128"/>
                <a:hlinkClick r:id="rId15"/>
              </a:rPr>
              <a:t>https://en.wikipedia.org/wiki/GNU_Project</a:t>
            </a:r>
            <a:endParaRPr lang="en-US" sz="1600" dirty="0">
              <a:solidFill>
                <a:srgbClr val="222222"/>
              </a:solidFill>
              <a:latin typeface="MS Mincho" panose="02020609040205080304" pitchFamily="49" charset="-128"/>
              <a:ea typeface="MS Mincho" panose="02020609040205080304" pitchFamily="49" charset="-128"/>
            </a:endParaRPr>
          </a:p>
          <a:p>
            <a:pPr algn="just"/>
            <a:r>
              <a:rPr lang="en-US" sz="1600" dirty="0">
                <a:solidFill>
                  <a:srgbClr val="222222"/>
                </a:solidFill>
                <a:latin typeface="MS Mincho" panose="02020609040205080304" pitchFamily="49" charset="-128"/>
                <a:ea typeface="MS Mincho" panose="02020609040205080304" pitchFamily="49" charset="-128"/>
              </a:rPr>
              <a:t>Wiki-GNU Compiler Collection   </a:t>
            </a:r>
            <a:r>
              <a:rPr lang="en-US" sz="1600" dirty="0">
                <a:solidFill>
                  <a:srgbClr val="222222"/>
                </a:solidFill>
                <a:latin typeface="MS Mincho" panose="02020609040205080304" pitchFamily="49" charset="-128"/>
                <a:ea typeface="MS Mincho" panose="02020609040205080304" pitchFamily="49" charset="-128"/>
                <a:hlinkClick r:id="rId16"/>
              </a:rPr>
              <a:t>https://en.wikipedia.org/wiki/GNU_Compiler_Collection</a:t>
            </a:r>
            <a:endParaRPr lang="en-US" sz="1600" dirty="0">
              <a:solidFill>
                <a:srgbClr val="222222"/>
              </a:solidFill>
              <a:latin typeface="MS Mincho" panose="02020609040205080304" pitchFamily="49" charset="-128"/>
              <a:ea typeface="MS Mincho" panose="02020609040205080304" pitchFamily="49" charset="-128"/>
            </a:endParaRPr>
          </a:p>
          <a:p>
            <a:pPr algn="just"/>
            <a:endParaRPr lang="en-US" sz="1600" dirty="0">
              <a:solidFill>
                <a:srgbClr val="222222"/>
              </a:solidFill>
              <a:latin typeface="MS Mincho" panose="02020609040205080304" pitchFamily="49" charset="-128"/>
              <a:ea typeface="MS Mincho" panose="02020609040205080304" pitchFamily="49" charset="-128"/>
            </a:endParaRPr>
          </a:p>
        </p:txBody>
      </p:sp>
    </p:spTree>
    <p:extLst>
      <p:ext uri="{BB962C8B-B14F-4D97-AF65-F5344CB8AC3E}">
        <p14:creationId xmlns:p14="http://schemas.microsoft.com/office/powerpoint/2010/main" val="29673284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Additional information</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28</a:t>
            </a:fld>
            <a:endParaRPr lang="en-US" dirty="0">
              <a:solidFill>
                <a:schemeClr val="accent6"/>
              </a:solidFill>
            </a:endParaRPr>
          </a:p>
        </p:txBody>
      </p:sp>
      <p:sp>
        <p:nvSpPr>
          <p:cNvPr id="6" name="Rectangle 5"/>
          <p:cNvSpPr/>
          <p:nvPr/>
        </p:nvSpPr>
        <p:spPr>
          <a:xfrm>
            <a:off x="915987" y="1399875"/>
            <a:ext cx="8023226" cy="2800767"/>
          </a:xfrm>
          <a:prstGeom prst="rect">
            <a:avLst/>
          </a:prstGeom>
        </p:spPr>
        <p:txBody>
          <a:bodyPr wrap="square">
            <a:spAutoFit/>
          </a:bodyPr>
          <a:lstStyle/>
          <a:p>
            <a:r>
              <a:rPr lang="en-US" sz="1600" dirty="0">
                <a:solidFill>
                  <a:schemeClr val="bg2"/>
                </a:solidFill>
              </a:rPr>
              <a:t>Memory Layout of C Programs</a:t>
            </a:r>
          </a:p>
          <a:p>
            <a:endParaRPr lang="en-US" sz="1600" dirty="0">
              <a:solidFill>
                <a:schemeClr val="bg2"/>
              </a:solidFill>
            </a:endParaRPr>
          </a:p>
          <a:p>
            <a:r>
              <a:rPr lang="en-US" sz="1600" dirty="0">
                <a:solidFill>
                  <a:schemeClr val="bg2"/>
                </a:solidFill>
              </a:rPr>
              <a:t>A typical memory representation of C program consists of following sections.</a:t>
            </a:r>
          </a:p>
          <a:p>
            <a:r>
              <a:rPr lang="en-US" sz="1600" dirty="0">
                <a:solidFill>
                  <a:schemeClr val="bg2"/>
                </a:solidFill>
              </a:rPr>
              <a:t>1. Text segment</a:t>
            </a:r>
            <a:br>
              <a:rPr lang="en-US" sz="1600" dirty="0">
                <a:solidFill>
                  <a:schemeClr val="bg2"/>
                </a:solidFill>
              </a:rPr>
            </a:br>
            <a:r>
              <a:rPr lang="en-US" sz="1600" dirty="0">
                <a:solidFill>
                  <a:schemeClr val="bg2"/>
                </a:solidFill>
              </a:rPr>
              <a:t>2. Initialized data segment</a:t>
            </a:r>
            <a:br>
              <a:rPr lang="en-US" sz="1600" dirty="0">
                <a:solidFill>
                  <a:schemeClr val="bg2"/>
                </a:solidFill>
              </a:rPr>
            </a:br>
            <a:r>
              <a:rPr lang="en-US" sz="1600" dirty="0">
                <a:solidFill>
                  <a:schemeClr val="bg2"/>
                </a:solidFill>
              </a:rPr>
              <a:t>3. Uninitialized data segment</a:t>
            </a:r>
            <a:br>
              <a:rPr lang="en-US" sz="1600" dirty="0">
                <a:solidFill>
                  <a:schemeClr val="bg2"/>
                </a:solidFill>
              </a:rPr>
            </a:br>
            <a:r>
              <a:rPr lang="en-US" sz="1600" dirty="0">
                <a:solidFill>
                  <a:schemeClr val="bg2"/>
                </a:solidFill>
              </a:rPr>
              <a:t>4. Stack</a:t>
            </a:r>
            <a:br>
              <a:rPr lang="en-US" sz="1600" dirty="0">
                <a:solidFill>
                  <a:schemeClr val="bg2"/>
                </a:solidFill>
              </a:rPr>
            </a:br>
            <a:r>
              <a:rPr lang="en-US" sz="1600" dirty="0">
                <a:solidFill>
                  <a:schemeClr val="bg2"/>
                </a:solidFill>
              </a:rPr>
              <a:t>5. Heap</a:t>
            </a:r>
          </a:p>
          <a:p>
            <a:pPr algn="just"/>
            <a:endParaRPr lang="en-US" sz="1600" dirty="0">
              <a:solidFill>
                <a:srgbClr val="222222"/>
              </a:solidFill>
              <a:latin typeface="Roboto"/>
            </a:endParaRPr>
          </a:p>
          <a:p>
            <a:pPr algn="just"/>
            <a:endParaRPr lang="en-US" sz="1600" dirty="0">
              <a:solidFill>
                <a:srgbClr val="222222"/>
              </a:solidFill>
              <a:latin typeface="Roboto"/>
            </a:endParaRPr>
          </a:p>
          <a:p>
            <a:pPr algn="just"/>
            <a:endParaRPr lang="en-US" sz="1600" dirty="0">
              <a:solidFill>
                <a:srgbClr val="222222"/>
              </a:solidFill>
              <a:latin typeface="Roboto"/>
            </a:endParaRPr>
          </a:p>
        </p:txBody>
      </p:sp>
      <p:pic>
        <p:nvPicPr>
          <p:cNvPr id="86020" name="Picture 4" descr="http://www.geeksforgeeks.org/wp-content/uploads/Memory-Layout.gif">
            <a:extLst>
              <a:ext uri="{FF2B5EF4-FFF2-40B4-BE49-F238E27FC236}">
                <a16:creationId xmlns:a16="http://schemas.microsoft.com/office/drawing/2014/main" id="{A5C34F08-25AC-488F-92E5-CF03FAA7683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57975" y="2800258"/>
            <a:ext cx="4000500" cy="3400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9729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ANSI C</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2</a:t>
            </a:fld>
            <a:endParaRPr lang="en-US" dirty="0">
              <a:solidFill>
                <a:schemeClr val="accent6"/>
              </a:solidFill>
            </a:endParaRPr>
          </a:p>
        </p:txBody>
      </p:sp>
      <p:sp>
        <p:nvSpPr>
          <p:cNvPr id="6" name="Rectangle 5"/>
          <p:cNvSpPr/>
          <p:nvPr/>
        </p:nvSpPr>
        <p:spPr>
          <a:xfrm>
            <a:off x="781050" y="1662410"/>
            <a:ext cx="5811662" cy="3416320"/>
          </a:xfrm>
          <a:prstGeom prst="rect">
            <a:avLst/>
          </a:prstGeom>
        </p:spPr>
        <p:txBody>
          <a:bodyPr wrap="square">
            <a:spAutoFit/>
          </a:bodyPr>
          <a:lstStyle/>
          <a:p>
            <a:pPr algn="just"/>
            <a:r>
              <a:rPr lang="es-ES" dirty="0" err="1">
                <a:solidFill>
                  <a:srgbClr val="222222"/>
                </a:solidFill>
                <a:latin typeface="Roboto"/>
              </a:rPr>
              <a:t>Why</a:t>
            </a:r>
            <a:r>
              <a:rPr lang="es-ES" dirty="0">
                <a:solidFill>
                  <a:srgbClr val="222222"/>
                </a:solidFill>
                <a:latin typeface="Roboto"/>
              </a:rPr>
              <a:t> </a:t>
            </a:r>
            <a:r>
              <a:rPr lang="es-ES" dirty="0" err="1">
                <a:solidFill>
                  <a:srgbClr val="222222"/>
                </a:solidFill>
                <a:latin typeface="Roboto"/>
              </a:rPr>
              <a:t>is</a:t>
            </a:r>
            <a:r>
              <a:rPr lang="es-ES" dirty="0">
                <a:solidFill>
                  <a:srgbClr val="222222"/>
                </a:solidFill>
                <a:latin typeface="Roboto"/>
              </a:rPr>
              <a:t> </a:t>
            </a:r>
            <a:r>
              <a:rPr lang="es-ES" dirty="0" err="1">
                <a:solidFill>
                  <a:srgbClr val="222222"/>
                </a:solidFill>
                <a:latin typeface="Roboto"/>
              </a:rPr>
              <a:t>it</a:t>
            </a:r>
            <a:r>
              <a:rPr lang="es-ES" dirty="0">
                <a:solidFill>
                  <a:srgbClr val="222222"/>
                </a:solidFill>
                <a:latin typeface="Roboto"/>
              </a:rPr>
              <a:t> </a:t>
            </a:r>
            <a:r>
              <a:rPr lang="es-ES" dirty="0" err="1">
                <a:solidFill>
                  <a:srgbClr val="222222"/>
                </a:solidFill>
                <a:latin typeface="Roboto"/>
              </a:rPr>
              <a:t>important</a:t>
            </a:r>
            <a:r>
              <a:rPr lang="es-ES" dirty="0">
                <a:solidFill>
                  <a:srgbClr val="222222"/>
                </a:solidFill>
                <a:latin typeface="Roboto"/>
              </a:rPr>
              <a:t> </a:t>
            </a:r>
            <a:r>
              <a:rPr lang="es-ES" dirty="0" err="1">
                <a:solidFill>
                  <a:srgbClr val="222222"/>
                </a:solidFill>
                <a:latin typeface="Roboto"/>
              </a:rPr>
              <a:t>to</a:t>
            </a:r>
            <a:r>
              <a:rPr lang="es-ES" dirty="0">
                <a:solidFill>
                  <a:srgbClr val="222222"/>
                </a:solidFill>
                <a:latin typeface="Roboto"/>
              </a:rPr>
              <a:t> </a:t>
            </a:r>
            <a:r>
              <a:rPr lang="es-ES" dirty="0" err="1">
                <a:solidFill>
                  <a:srgbClr val="222222"/>
                </a:solidFill>
                <a:latin typeface="Roboto"/>
              </a:rPr>
              <a:t>have</a:t>
            </a:r>
            <a:r>
              <a:rPr lang="es-ES" dirty="0">
                <a:solidFill>
                  <a:srgbClr val="222222"/>
                </a:solidFill>
                <a:latin typeface="Roboto"/>
              </a:rPr>
              <a:t> a standard </a:t>
            </a:r>
            <a:r>
              <a:rPr lang="es-ES" dirty="0" err="1">
                <a:solidFill>
                  <a:srgbClr val="222222"/>
                </a:solidFill>
                <a:latin typeface="Roboto"/>
              </a:rPr>
              <a:t>for</a:t>
            </a:r>
            <a:r>
              <a:rPr lang="es-ES" dirty="0">
                <a:solidFill>
                  <a:srgbClr val="222222"/>
                </a:solidFill>
                <a:latin typeface="Roboto"/>
              </a:rPr>
              <a:t> a </a:t>
            </a:r>
            <a:r>
              <a:rPr lang="es-ES" dirty="0" err="1">
                <a:solidFill>
                  <a:srgbClr val="222222"/>
                </a:solidFill>
                <a:latin typeface="Roboto"/>
              </a:rPr>
              <a:t>programming</a:t>
            </a:r>
            <a:r>
              <a:rPr lang="es-ES" dirty="0">
                <a:solidFill>
                  <a:srgbClr val="222222"/>
                </a:solidFill>
                <a:latin typeface="Roboto"/>
              </a:rPr>
              <a:t> </a:t>
            </a:r>
            <a:r>
              <a:rPr lang="es-ES" dirty="0" err="1">
                <a:solidFill>
                  <a:srgbClr val="222222"/>
                </a:solidFill>
                <a:latin typeface="Roboto"/>
              </a:rPr>
              <a:t>language</a:t>
            </a:r>
            <a:r>
              <a:rPr lang="es-ES" dirty="0">
                <a:solidFill>
                  <a:srgbClr val="222222"/>
                </a:solidFill>
                <a:latin typeface="Roboto"/>
              </a:rPr>
              <a:t>?</a:t>
            </a:r>
          </a:p>
          <a:p>
            <a:pPr algn="just"/>
            <a:endParaRPr lang="es-ES" dirty="0">
              <a:solidFill>
                <a:srgbClr val="222222"/>
              </a:solidFill>
              <a:latin typeface="Roboto"/>
            </a:endParaRPr>
          </a:p>
          <a:p>
            <a:pPr marL="285750" indent="-285750" algn="just">
              <a:buFontTx/>
              <a:buChar char="-"/>
            </a:pPr>
            <a:r>
              <a:rPr lang="es-ES" dirty="0" err="1">
                <a:solidFill>
                  <a:srgbClr val="222222"/>
                </a:solidFill>
                <a:latin typeface="Roboto"/>
              </a:rPr>
              <a:t>Allows</a:t>
            </a:r>
            <a:r>
              <a:rPr lang="es-ES" dirty="0">
                <a:solidFill>
                  <a:srgbClr val="222222"/>
                </a:solidFill>
                <a:latin typeface="Roboto"/>
              </a:rPr>
              <a:t> </a:t>
            </a:r>
            <a:r>
              <a:rPr lang="es-ES" dirty="0" err="1">
                <a:solidFill>
                  <a:srgbClr val="222222"/>
                </a:solidFill>
                <a:latin typeface="Roboto"/>
              </a:rPr>
              <a:t>programmers</a:t>
            </a:r>
            <a:r>
              <a:rPr lang="es-ES" dirty="0">
                <a:solidFill>
                  <a:srgbClr val="222222"/>
                </a:solidFill>
                <a:latin typeface="Roboto"/>
              </a:rPr>
              <a:t> </a:t>
            </a:r>
            <a:r>
              <a:rPr lang="es-ES" dirty="0" err="1">
                <a:solidFill>
                  <a:srgbClr val="222222"/>
                </a:solidFill>
                <a:latin typeface="Roboto"/>
              </a:rPr>
              <a:t>to</a:t>
            </a:r>
            <a:r>
              <a:rPr lang="es-ES" dirty="0">
                <a:solidFill>
                  <a:srgbClr val="222222"/>
                </a:solidFill>
                <a:latin typeface="Roboto"/>
              </a:rPr>
              <a:t> </a:t>
            </a:r>
            <a:r>
              <a:rPr lang="es-ES" dirty="0" err="1">
                <a:solidFill>
                  <a:srgbClr val="222222"/>
                </a:solidFill>
                <a:latin typeface="Roboto"/>
              </a:rPr>
              <a:t>learn</a:t>
            </a:r>
            <a:r>
              <a:rPr lang="es-ES" dirty="0">
                <a:solidFill>
                  <a:srgbClr val="222222"/>
                </a:solidFill>
                <a:latin typeface="Roboto"/>
              </a:rPr>
              <a:t> </a:t>
            </a:r>
            <a:r>
              <a:rPr lang="es-ES" dirty="0" err="1">
                <a:solidFill>
                  <a:schemeClr val="accent1">
                    <a:lumMod val="75000"/>
                  </a:schemeClr>
                </a:solidFill>
                <a:latin typeface="Roboto"/>
              </a:rPr>
              <a:t>only</a:t>
            </a:r>
            <a:r>
              <a:rPr lang="es-ES" dirty="0">
                <a:solidFill>
                  <a:schemeClr val="accent1">
                    <a:lumMod val="75000"/>
                  </a:schemeClr>
                </a:solidFill>
                <a:latin typeface="Roboto"/>
              </a:rPr>
              <a:t> a </a:t>
            </a:r>
            <a:r>
              <a:rPr lang="es-ES" dirty="0" err="1">
                <a:solidFill>
                  <a:schemeClr val="accent1">
                    <a:lumMod val="75000"/>
                  </a:schemeClr>
                </a:solidFill>
                <a:latin typeface="Roboto"/>
              </a:rPr>
              <a:t>handful</a:t>
            </a:r>
            <a:r>
              <a:rPr lang="es-ES" dirty="0">
                <a:solidFill>
                  <a:srgbClr val="222222"/>
                </a:solidFill>
                <a:latin typeface="Roboto"/>
              </a:rPr>
              <a:t> </a:t>
            </a:r>
            <a:r>
              <a:rPr lang="es-ES" dirty="0" err="1">
                <a:solidFill>
                  <a:srgbClr val="222222"/>
                </a:solidFill>
                <a:latin typeface="Roboto"/>
              </a:rPr>
              <a:t>of</a:t>
            </a:r>
            <a:r>
              <a:rPr lang="es-ES" dirty="0">
                <a:solidFill>
                  <a:srgbClr val="222222"/>
                </a:solidFill>
                <a:latin typeface="Roboto"/>
              </a:rPr>
              <a:t> </a:t>
            </a:r>
            <a:r>
              <a:rPr lang="es-ES" dirty="0" err="1">
                <a:solidFill>
                  <a:srgbClr val="222222"/>
                </a:solidFill>
                <a:latin typeface="Roboto"/>
              </a:rPr>
              <a:t>instructions</a:t>
            </a:r>
            <a:r>
              <a:rPr lang="es-ES" dirty="0">
                <a:solidFill>
                  <a:srgbClr val="222222"/>
                </a:solidFill>
                <a:latin typeface="Roboto"/>
              </a:rPr>
              <a:t> and </a:t>
            </a:r>
            <a:r>
              <a:rPr lang="es-ES" dirty="0" err="1">
                <a:solidFill>
                  <a:srgbClr val="222222"/>
                </a:solidFill>
                <a:latin typeface="Roboto"/>
              </a:rPr>
              <a:t>functions</a:t>
            </a:r>
            <a:r>
              <a:rPr lang="es-ES" dirty="0">
                <a:solidFill>
                  <a:srgbClr val="222222"/>
                </a:solidFill>
                <a:latin typeface="Roboto"/>
              </a:rPr>
              <a:t>.</a:t>
            </a:r>
          </a:p>
          <a:p>
            <a:pPr marL="285750" indent="-285750" algn="just">
              <a:buFontTx/>
              <a:buChar char="-"/>
            </a:pPr>
            <a:r>
              <a:rPr lang="es-ES" dirty="0" err="1">
                <a:solidFill>
                  <a:srgbClr val="222222"/>
                </a:solidFill>
                <a:latin typeface="Roboto"/>
              </a:rPr>
              <a:t>Allows</a:t>
            </a:r>
            <a:r>
              <a:rPr lang="es-ES" dirty="0">
                <a:solidFill>
                  <a:srgbClr val="222222"/>
                </a:solidFill>
                <a:latin typeface="Roboto"/>
              </a:rPr>
              <a:t> </a:t>
            </a:r>
            <a:r>
              <a:rPr lang="es-ES" dirty="0" err="1">
                <a:solidFill>
                  <a:schemeClr val="accent1">
                    <a:lumMod val="75000"/>
                  </a:schemeClr>
                </a:solidFill>
                <a:latin typeface="Roboto"/>
              </a:rPr>
              <a:t>the</a:t>
            </a:r>
            <a:r>
              <a:rPr lang="es-ES" dirty="0">
                <a:solidFill>
                  <a:schemeClr val="accent1">
                    <a:lumMod val="75000"/>
                  </a:schemeClr>
                </a:solidFill>
                <a:latin typeface="Roboto"/>
              </a:rPr>
              <a:t> </a:t>
            </a:r>
            <a:r>
              <a:rPr lang="es-ES" dirty="0" err="1">
                <a:solidFill>
                  <a:schemeClr val="accent1">
                    <a:lumMod val="75000"/>
                  </a:schemeClr>
                </a:solidFill>
                <a:latin typeface="Roboto"/>
              </a:rPr>
              <a:t>code</a:t>
            </a:r>
            <a:r>
              <a:rPr lang="es-ES" dirty="0">
                <a:solidFill>
                  <a:schemeClr val="accent1">
                    <a:lumMod val="75000"/>
                  </a:schemeClr>
                </a:solidFill>
                <a:latin typeface="Roboto"/>
              </a:rPr>
              <a:t> </a:t>
            </a:r>
            <a:r>
              <a:rPr lang="es-ES" dirty="0" err="1">
                <a:solidFill>
                  <a:schemeClr val="accent1">
                    <a:lumMod val="75000"/>
                  </a:schemeClr>
                </a:solidFill>
                <a:latin typeface="Roboto"/>
              </a:rPr>
              <a:t>to</a:t>
            </a:r>
            <a:r>
              <a:rPr lang="es-ES" dirty="0">
                <a:solidFill>
                  <a:schemeClr val="accent1">
                    <a:lumMod val="75000"/>
                  </a:schemeClr>
                </a:solidFill>
                <a:latin typeface="Roboto"/>
              </a:rPr>
              <a:t> be portable</a:t>
            </a:r>
            <a:r>
              <a:rPr lang="es-ES" dirty="0">
                <a:solidFill>
                  <a:srgbClr val="222222"/>
                </a:solidFill>
                <a:latin typeface="Roboto"/>
              </a:rPr>
              <a:t>, </a:t>
            </a:r>
            <a:r>
              <a:rPr lang="es-ES" dirty="0" err="1">
                <a:solidFill>
                  <a:srgbClr val="222222"/>
                </a:solidFill>
                <a:latin typeface="Roboto"/>
              </a:rPr>
              <a:t>meaning</a:t>
            </a:r>
            <a:r>
              <a:rPr lang="es-ES" dirty="0">
                <a:solidFill>
                  <a:srgbClr val="222222"/>
                </a:solidFill>
                <a:latin typeface="Roboto"/>
              </a:rPr>
              <a:t> </a:t>
            </a:r>
            <a:r>
              <a:rPr lang="es-ES" dirty="0" err="1">
                <a:solidFill>
                  <a:srgbClr val="222222"/>
                </a:solidFill>
                <a:latin typeface="Roboto"/>
              </a:rPr>
              <a:t>that</a:t>
            </a:r>
            <a:r>
              <a:rPr lang="es-ES" dirty="0">
                <a:solidFill>
                  <a:srgbClr val="222222"/>
                </a:solidFill>
                <a:latin typeface="Roboto"/>
              </a:rPr>
              <a:t> </a:t>
            </a:r>
            <a:r>
              <a:rPr lang="es-ES" dirty="0" err="1">
                <a:solidFill>
                  <a:srgbClr val="222222"/>
                </a:solidFill>
                <a:latin typeface="Roboto"/>
              </a:rPr>
              <a:t>it</a:t>
            </a:r>
            <a:r>
              <a:rPr lang="es-ES" dirty="0">
                <a:solidFill>
                  <a:srgbClr val="222222"/>
                </a:solidFill>
                <a:latin typeface="Roboto"/>
              </a:rPr>
              <a:t> can be </a:t>
            </a:r>
            <a:r>
              <a:rPr lang="es-ES" dirty="0" err="1">
                <a:solidFill>
                  <a:srgbClr val="222222"/>
                </a:solidFill>
                <a:latin typeface="Roboto"/>
              </a:rPr>
              <a:t>executed</a:t>
            </a:r>
            <a:r>
              <a:rPr lang="es-ES" dirty="0">
                <a:solidFill>
                  <a:srgbClr val="222222"/>
                </a:solidFill>
                <a:latin typeface="Roboto"/>
              </a:rPr>
              <a:t> in </a:t>
            </a:r>
            <a:r>
              <a:rPr lang="es-ES" dirty="0" err="1">
                <a:solidFill>
                  <a:srgbClr val="222222"/>
                </a:solidFill>
                <a:latin typeface="Roboto"/>
              </a:rPr>
              <a:t>different</a:t>
            </a:r>
            <a:r>
              <a:rPr lang="es-ES" dirty="0">
                <a:solidFill>
                  <a:srgbClr val="222222"/>
                </a:solidFill>
                <a:latin typeface="Roboto"/>
              </a:rPr>
              <a:t> </a:t>
            </a:r>
            <a:r>
              <a:rPr lang="es-ES" dirty="0" err="1">
                <a:solidFill>
                  <a:srgbClr val="222222"/>
                </a:solidFill>
                <a:latin typeface="Roboto"/>
              </a:rPr>
              <a:t>computers</a:t>
            </a:r>
            <a:r>
              <a:rPr lang="es-ES" dirty="0">
                <a:solidFill>
                  <a:srgbClr val="222222"/>
                </a:solidFill>
                <a:latin typeface="Roboto"/>
              </a:rPr>
              <a:t> </a:t>
            </a:r>
            <a:r>
              <a:rPr lang="es-ES" dirty="0" err="1">
                <a:solidFill>
                  <a:srgbClr val="222222"/>
                </a:solidFill>
                <a:latin typeface="Roboto"/>
              </a:rPr>
              <a:t>with</a:t>
            </a:r>
            <a:r>
              <a:rPr lang="es-ES" dirty="0">
                <a:solidFill>
                  <a:srgbClr val="222222"/>
                </a:solidFill>
                <a:latin typeface="Roboto"/>
              </a:rPr>
              <a:t> </a:t>
            </a:r>
            <a:r>
              <a:rPr lang="es-ES" dirty="0" err="1">
                <a:solidFill>
                  <a:srgbClr val="222222"/>
                </a:solidFill>
                <a:latin typeface="Roboto"/>
              </a:rPr>
              <a:t>few</a:t>
            </a:r>
            <a:r>
              <a:rPr lang="es-ES" dirty="0">
                <a:solidFill>
                  <a:srgbClr val="222222"/>
                </a:solidFill>
                <a:latin typeface="Roboto"/>
              </a:rPr>
              <a:t> </a:t>
            </a:r>
            <a:r>
              <a:rPr lang="es-ES" dirty="0" err="1">
                <a:solidFill>
                  <a:srgbClr val="222222"/>
                </a:solidFill>
                <a:latin typeface="Roboto"/>
              </a:rPr>
              <a:t>or</a:t>
            </a:r>
            <a:r>
              <a:rPr lang="es-ES" dirty="0">
                <a:solidFill>
                  <a:srgbClr val="222222"/>
                </a:solidFill>
                <a:latin typeface="Roboto"/>
              </a:rPr>
              <a:t> no </a:t>
            </a:r>
            <a:r>
              <a:rPr lang="es-ES" dirty="0" err="1">
                <a:solidFill>
                  <a:srgbClr val="222222"/>
                </a:solidFill>
                <a:latin typeface="Roboto"/>
              </a:rPr>
              <a:t>changes</a:t>
            </a:r>
            <a:r>
              <a:rPr lang="es-ES" dirty="0">
                <a:solidFill>
                  <a:srgbClr val="222222"/>
                </a:solidFill>
                <a:latin typeface="Roboto"/>
              </a:rPr>
              <a:t>. </a:t>
            </a:r>
          </a:p>
          <a:p>
            <a:pPr marL="285750" indent="-285750" algn="just">
              <a:buFontTx/>
              <a:buChar char="-"/>
            </a:pPr>
            <a:r>
              <a:rPr lang="es-ES" dirty="0" err="1">
                <a:solidFill>
                  <a:srgbClr val="222222"/>
                </a:solidFill>
                <a:latin typeface="Roboto"/>
              </a:rPr>
              <a:t>Allow</a:t>
            </a:r>
            <a:r>
              <a:rPr lang="es-ES" dirty="0">
                <a:solidFill>
                  <a:srgbClr val="222222"/>
                </a:solidFill>
                <a:latin typeface="Roboto"/>
              </a:rPr>
              <a:t> </a:t>
            </a:r>
            <a:r>
              <a:rPr lang="es-ES" dirty="0" err="1">
                <a:solidFill>
                  <a:srgbClr val="222222"/>
                </a:solidFill>
                <a:latin typeface="Roboto"/>
              </a:rPr>
              <a:t>compilers</a:t>
            </a:r>
            <a:r>
              <a:rPr lang="es-ES" dirty="0">
                <a:solidFill>
                  <a:srgbClr val="222222"/>
                </a:solidFill>
                <a:latin typeface="Roboto"/>
              </a:rPr>
              <a:t> and </a:t>
            </a:r>
            <a:r>
              <a:rPr lang="es-ES" dirty="0" err="1">
                <a:solidFill>
                  <a:srgbClr val="222222"/>
                </a:solidFill>
                <a:latin typeface="Roboto"/>
              </a:rPr>
              <a:t>processors</a:t>
            </a:r>
            <a:r>
              <a:rPr lang="es-ES" dirty="0">
                <a:solidFill>
                  <a:srgbClr val="222222"/>
                </a:solidFill>
                <a:latin typeface="Roboto"/>
              </a:rPr>
              <a:t> </a:t>
            </a:r>
            <a:r>
              <a:rPr lang="es-ES" dirty="0" err="1">
                <a:solidFill>
                  <a:srgbClr val="222222"/>
                </a:solidFill>
                <a:latin typeface="Roboto"/>
              </a:rPr>
              <a:t>to</a:t>
            </a:r>
            <a:r>
              <a:rPr lang="es-ES" dirty="0">
                <a:solidFill>
                  <a:srgbClr val="222222"/>
                </a:solidFill>
                <a:latin typeface="Roboto"/>
              </a:rPr>
              <a:t> be compatible.</a:t>
            </a:r>
          </a:p>
          <a:p>
            <a:pPr marL="285750" indent="-285750" algn="just">
              <a:buFontTx/>
              <a:buChar char="-"/>
            </a:pPr>
            <a:r>
              <a:rPr lang="es-ES" dirty="0" err="1">
                <a:solidFill>
                  <a:srgbClr val="222222"/>
                </a:solidFill>
                <a:latin typeface="Roboto"/>
              </a:rPr>
              <a:t>Prevents</a:t>
            </a:r>
            <a:r>
              <a:rPr lang="es-ES" dirty="0">
                <a:solidFill>
                  <a:srgbClr val="222222"/>
                </a:solidFill>
                <a:latin typeface="Roboto"/>
              </a:rPr>
              <a:t> Juan Perez </a:t>
            </a:r>
            <a:r>
              <a:rPr lang="es-ES" dirty="0" err="1">
                <a:solidFill>
                  <a:schemeClr val="accent1">
                    <a:lumMod val="75000"/>
                  </a:schemeClr>
                </a:solidFill>
                <a:latin typeface="Roboto"/>
              </a:rPr>
              <a:t>from</a:t>
            </a:r>
            <a:r>
              <a:rPr lang="es-ES" dirty="0">
                <a:solidFill>
                  <a:schemeClr val="accent1">
                    <a:lumMod val="75000"/>
                  </a:schemeClr>
                </a:solidFill>
                <a:latin typeface="Roboto"/>
              </a:rPr>
              <a:t> </a:t>
            </a:r>
            <a:r>
              <a:rPr lang="es-ES" dirty="0" err="1">
                <a:solidFill>
                  <a:schemeClr val="accent1">
                    <a:lumMod val="75000"/>
                  </a:schemeClr>
                </a:solidFill>
                <a:latin typeface="Roboto"/>
              </a:rPr>
              <a:t>adding</a:t>
            </a:r>
            <a:r>
              <a:rPr lang="es-ES" dirty="0">
                <a:solidFill>
                  <a:schemeClr val="accent1">
                    <a:lumMod val="75000"/>
                  </a:schemeClr>
                </a:solidFill>
                <a:latin typeface="Roboto"/>
              </a:rPr>
              <a:t> </a:t>
            </a:r>
            <a:r>
              <a:rPr lang="es-ES" dirty="0" err="1">
                <a:solidFill>
                  <a:schemeClr val="accent1">
                    <a:lumMod val="75000"/>
                  </a:schemeClr>
                </a:solidFill>
                <a:latin typeface="Roboto"/>
              </a:rPr>
              <a:t>or</a:t>
            </a:r>
            <a:r>
              <a:rPr lang="es-ES" dirty="0">
                <a:solidFill>
                  <a:schemeClr val="accent1">
                    <a:lumMod val="75000"/>
                  </a:schemeClr>
                </a:solidFill>
                <a:latin typeface="Roboto"/>
              </a:rPr>
              <a:t> </a:t>
            </a:r>
            <a:r>
              <a:rPr lang="es-ES" dirty="0" err="1">
                <a:solidFill>
                  <a:schemeClr val="accent1">
                    <a:lumMod val="75000"/>
                  </a:schemeClr>
                </a:solidFill>
                <a:latin typeface="Roboto"/>
              </a:rPr>
              <a:t>removing</a:t>
            </a:r>
            <a:r>
              <a:rPr lang="es-ES" dirty="0">
                <a:solidFill>
                  <a:schemeClr val="accent1">
                    <a:lumMod val="75000"/>
                  </a:schemeClr>
                </a:solidFill>
                <a:latin typeface="Roboto"/>
              </a:rPr>
              <a:t> </a:t>
            </a:r>
            <a:r>
              <a:rPr lang="es-ES" dirty="0" err="1">
                <a:solidFill>
                  <a:schemeClr val="accent1">
                    <a:lumMod val="75000"/>
                  </a:schemeClr>
                </a:solidFill>
                <a:latin typeface="Roboto"/>
              </a:rPr>
              <a:t>functions</a:t>
            </a:r>
            <a:r>
              <a:rPr lang="es-ES" dirty="0">
                <a:solidFill>
                  <a:srgbClr val="222222"/>
                </a:solidFill>
                <a:latin typeface="Roboto"/>
              </a:rPr>
              <a:t> as he </a:t>
            </a:r>
            <a:r>
              <a:rPr lang="es-ES" dirty="0" err="1">
                <a:solidFill>
                  <a:srgbClr val="222222"/>
                </a:solidFill>
                <a:latin typeface="Roboto"/>
              </a:rPr>
              <a:t>pleases</a:t>
            </a:r>
            <a:r>
              <a:rPr lang="es-ES" dirty="0">
                <a:solidFill>
                  <a:srgbClr val="222222"/>
                </a:solidFill>
                <a:latin typeface="Roboto"/>
              </a:rPr>
              <a:t> and </a:t>
            </a:r>
            <a:r>
              <a:rPr lang="es-ES" dirty="0" err="1">
                <a:solidFill>
                  <a:srgbClr val="222222"/>
                </a:solidFill>
                <a:latin typeface="Roboto"/>
              </a:rPr>
              <a:t>say</a:t>
            </a:r>
            <a:r>
              <a:rPr lang="es-ES" dirty="0">
                <a:solidFill>
                  <a:srgbClr val="222222"/>
                </a:solidFill>
                <a:latin typeface="Roboto"/>
              </a:rPr>
              <a:t> </a:t>
            </a:r>
            <a:r>
              <a:rPr lang="es-ES" dirty="0" err="1">
                <a:solidFill>
                  <a:srgbClr val="222222"/>
                </a:solidFill>
                <a:latin typeface="Roboto"/>
              </a:rPr>
              <a:t>that</a:t>
            </a:r>
            <a:r>
              <a:rPr lang="es-ES" dirty="0">
                <a:solidFill>
                  <a:srgbClr val="222222"/>
                </a:solidFill>
                <a:latin typeface="Roboto"/>
              </a:rPr>
              <a:t> </a:t>
            </a:r>
            <a:r>
              <a:rPr lang="es-ES" dirty="0" err="1">
                <a:solidFill>
                  <a:srgbClr val="222222"/>
                </a:solidFill>
                <a:latin typeface="Roboto"/>
              </a:rPr>
              <a:t>he’s</a:t>
            </a:r>
            <a:r>
              <a:rPr lang="es-ES" dirty="0">
                <a:solidFill>
                  <a:srgbClr val="222222"/>
                </a:solidFill>
                <a:latin typeface="Roboto"/>
              </a:rPr>
              <a:t> </a:t>
            </a:r>
            <a:r>
              <a:rPr lang="es-ES" dirty="0" err="1">
                <a:solidFill>
                  <a:srgbClr val="222222"/>
                </a:solidFill>
                <a:latin typeface="Roboto"/>
              </a:rPr>
              <a:t>still</a:t>
            </a:r>
            <a:r>
              <a:rPr lang="es-ES" dirty="0">
                <a:solidFill>
                  <a:srgbClr val="222222"/>
                </a:solidFill>
                <a:latin typeface="Roboto"/>
              </a:rPr>
              <a:t> </a:t>
            </a:r>
            <a:r>
              <a:rPr lang="es-ES" dirty="0" err="1">
                <a:solidFill>
                  <a:srgbClr val="222222"/>
                </a:solidFill>
                <a:latin typeface="Roboto"/>
              </a:rPr>
              <a:t>using</a:t>
            </a:r>
            <a:r>
              <a:rPr lang="es-ES" dirty="0">
                <a:solidFill>
                  <a:srgbClr val="222222"/>
                </a:solidFill>
                <a:latin typeface="Roboto"/>
              </a:rPr>
              <a:t> </a:t>
            </a:r>
            <a:r>
              <a:rPr lang="es-ES" dirty="0" err="1">
                <a:solidFill>
                  <a:srgbClr val="222222"/>
                </a:solidFill>
                <a:latin typeface="Roboto"/>
              </a:rPr>
              <a:t>only</a:t>
            </a:r>
            <a:r>
              <a:rPr lang="es-ES" dirty="0">
                <a:solidFill>
                  <a:srgbClr val="222222"/>
                </a:solidFill>
                <a:latin typeface="Roboto"/>
              </a:rPr>
              <a:t> C standard </a:t>
            </a:r>
            <a:r>
              <a:rPr lang="es-ES" dirty="0" err="1">
                <a:solidFill>
                  <a:srgbClr val="222222"/>
                </a:solidFill>
                <a:latin typeface="Roboto"/>
              </a:rPr>
              <a:t>functions</a:t>
            </a:r>
            <a:r>
              <a:rPr lang="es-ES" dirty="0">
                <a:solidFill>
                  <a:srgbClr val="222222"/>
                </a:solidFill>
                <a:latin typeface="Roboto"/>
              </a:rPr>
              <a:t>.</a:t>
            </a:r>
          </a:p>
        </p:txBody>
      </p:sp>
      <p:pic>
        <p:nvPicPr>
          <p:cNvPr id="54276" name="Picture 4" descr="Image result for brent ramb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69760" y="2301524"/>
            <a:ext cx="4572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6223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12990" y="156289"/>
            <a:ext cx="12192000" cy="498475"/>
          </a:xfrm>
        </p:spPr>
        <p:txBody>
          <a:bodyPr>
            <a:normAutofit fontScale="90000"/>
          </a:bodyPr>
          <a:lstStyle/>
          <a:p>
            <a:r>
              <a:rPr lang="en-US" altLang="en-US" dirty="0">
                <a:solidFill>
                  <a:srgbClr val="FF0000"/>
                </a:solidFill>
              </a:rPr>
              <a:t>C</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3</a:t>
            </a:fld>
            <a:endParaRPr lang="en-US" dirty="0">
              <a:solidFill>
                <a:schemeClr val="accent6"/>
              </a:solidFill>
            </a:endParaRPr>
          </a:p>
        </p:txBody>
      </p:sp>
      <p:sp>
        <p:nvSpPr>
          <p:cNvPr id="9" name="Star: 16 Points 8"/>
          <p:cNvSpPr/>
          <p:nvPr/>
        </p:nvSpPr>
        <p:spPr>
          <a:xfrm rot="2236324">
            <a:off x="10085865" y="1900517"/>
            <a:ext cx="1709333" cy="1188720"/>
          </a:xfrm>
          <a:prstGeom prst="star16">
            <a:avLst>
              <a:gd name="adj" fmla="val 43764"/>
            </a:avLst>
          </a:prstGeom>
        </p:spPr>
        <p:style>
          <a:lnRef idx="0">
            <a:schemeClr val="accent1"/>
          </a:lnRef>
          <a:fillRef idx="3">
            <a:schemeClr val="accent1"/>
          </a:fillRef>
          <a:effectRef idx="3">
            <a:schemeClr val="accent1"/>
          </a:effectRef>
          <a:fontRef idx="minor">
            <a:schemeClr val="lt1"/>
          </a:fontRef>
        </p:style>
        <p:txBody>
          <a:bodyPr wrap="square">
            <a:spAutoFit/>
          </a:bodyPr>
          <a:lstStyle/>
          <a:p>
            <a:pPr algn="ctr"/>
            <a:r>
              <a:rPr lang="es-ES" sz="1400" b="1" spc="50" dirty="0">
                <a:ln w="0"/>
                <a:solidFill>
                  <a:schemeClr val="bg2"/>
                </a:solidFill>
                <a:effectLst>
                  <a:innerShdw blurRad="63500" dist="50800" dir="13500000">
                    <a:srgbClr val="000000">
                      <a:alpha val="50000"/>
                    </a:srgbClr>
                  </a:innerShdw>
                </a:effectLst>
                <a:latin typeface="Roboto"/>
              </a:rPr>
              <a:t>Standard</a:t>
            </a:r>
          </a:p>
          <a:p>
            <a:pPr algn="ctr"/>
            <a:r>
              <a:rPr lang="es-ES" sz="1400" b="1" spc="50" dirty="0" err="1">
                <a:ln w="0"/>
                <a:solidFill>
                  <a:schemeClr val="bg2"/>
                </a:solidFill>
                <a:effectLst>
                  <a:innerShdw blurRad="63500" dist="50800" dir="13500000">
                    <a:srgbClr val="000000">
                      <a:alpha val="50000"/>
                    </a:srgbClr>
                  </a:innerShdw>
                </a:effectLst>
                <a:latin typeface="Roboto"/>
              </a:rPr>
              <a:t>Libraries</a:t>
            </a:r>
            <a:endParaRPr lang="es-ES" sz="1400" b="1" spc="50" dirty="0">
              <a:ln w="0"/>
              <a:solidFill>
                <a:schemeClr val="bg2"/>
              </a:solidFill>
              <a:effectLst>
                <a:innerShdw blurRad="63500" dist="50800" dir="13500000">
                  <a:srgbClr val="000000">
                    <a:alpha val="50000"/>
                  </a:srgbClr>
                </a:innerShdw>
              </a:effectLst>
              <a:latin typeface="Roboto"/>
            </a:endParaRPr>
          </a:p>
          <a:p>
            <a:pPr algn="ctr"/>
            <a:r>
              <a:rPr lang="es-ES" sz="1400" b="1" spc="50" dirty="0">
                <a:ln w="0"/>
                <a:solidFill>
                  <a:schemeClr val="bg2"/>
                </a:solidFill>
                <a:effectLst>
                  <a:innerShdw blurRad="63500" dist="50800" dir="13500000">
                    <a:srgbClr val="000000">
                      <a:alpha val="50000"/>
                    </a:srgbClr>
                  </a:innerShdw>
                </a:effectLst>
                <a:latin typeface="Roboto"/>
              </a:rPr>
              <a:t>FTW</a:t>
            </a:r>
            <a:endParaRPr lang="en-US" sz="1400" b="1" spc="50" dirty="0">
              <a:ln w="0"/>
              <a:solidFill>
                <a:schemeClr val="bg2"/>
              </a:solidFill>
              <a:effectLst>
                <a:innerShdw blurRad="63500" dist="50800" dir="13500000">
                  <a:srgbClr val="000000">
                    <a:alpha val="50000"/>
                  </a:srgbClr>
                </a:innerShdw>
              </a:effectLst>
            </a:endParaRPr>
          </a:p>
        </p:txBody>
      </p:sp>
      <p:pic>
        <p:nvPicPr>
          <p:cNvPr id="44034" name="Picture 2" descr="Image result for stopwatch"/>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30553" y="2894202"/>
            <a:ext cx="4573923" cy="24028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Object 7"/>
          <p:cNvGraphicFramePr>
            <a:graphicFrameLocks noChangeAspect="1"/>
          </p:cNvGraphicFramePr>
          <p:nvPr>
            <p:extLst>
              <p:ext uri="{D42A27DB-BD31-4B8C-83A1-F6EECF244321}">
                <p14:modId xmlns:p14="http://schemas.microsoft.com/office/powerpoint/2010/main" val="376582437"/>
              </p:ext>
            </p:extLst>
          </p:nvPr>
        </p:nvGraphicFramePr>
        <p:xfrm>
          <a:off x="2026709" y="830073"/>
          <a:ext cx="7867650" cy="5800725"/>
        </p:xfrm>
        <a:graphic>
          <a:graphicData uri="http://schemas.openxmlformats.org/presentationml/2006/ole">
            <mc:AlternateContent xmlns:mc="http://schemas.openxmlformats.org/markup-compatibility/2006">
              <mc:Choice xmlns:v="urn:schemas-microsoft-com:vml" Requires="v">
                <p:oleObj name="Worksheet" r:id="rId8" imgW="7867622" imgH="5800680" progId="Excel.Sheet.12">
                  <p:embed/>
                </p:oleObj>
              </mc:Choice>
              <mc:Fallback>
                <p:oleObj name="Worksheet" r:id="rId8" imgW="7867622" imgH="5800680" progId="Excel.Sheet.12">
                  <p:embed/>
                  <p:pic>
                    <p:nvPicPr>
                      <p:cNvPr id="0" name=""/>
                      <p:cNvPicPr/>
                      <p:nvPr/>
                    </p:nvPicPr>
                    <p:blipFill>
                      <a:blip r:embed="rId9"/>
                      <a:stretch>
                        <a:fillRect/>
                      </a:stretch>
                    </p:blipFill>
                    <p:spPr>
                      <a:xfrm>
                        <a:off x="2026709" y="830073"/>
                        <a:ext cx="7867650" cy="5800725"/>
                      </a:xfrm>
                      <a:prstGeom prst="rect">
                        <a:avLst/>
                      </a:prstGeom>
                    </p:spPr>
                  </p:pic>
                </p:oleObj>
              </mc:Fallback>
            </mc:AlternateContent>
          </a:graphicData>
        </a:graphic>
      </p:graphicFrame>
    </p:spTree>
    <p:extLst>
      <p:ext uri="{BB962C8B-B14F-4D97-AF65-F5344CB8AC3E}">
        <p14:creationId xmlns:p14="http://schemas.microsoft.com/office/powerpoint/2010/main" val="1313151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What is a compiler</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4</a:t>
            </a:fld>
            <a:endParaRPr lang="en-US" dirty="0">
              <a:solidFill>
                <a:schemeClr val="accent6"/>
              </a:solidFill>
            </a:endParaRPr>
          </a:p>
        </p:txBody>
      </p:sp>
      <p:sp>
        <p:nvSpPr>
          <p:cNvPr id="6" name="Rectangle 5"/>
          <p:cNvSpPr/>
          <p:nvPr/>
        </p:nvSpPr>
        <p:spPr>
          <a:xfrm>
            <a:off x="781050" y="1662410"/>
            <a:ext cx="5811662" cy="3693319"/>
          </a:xfrm>
          <a:prstGeom prst="rect">
            <a:avLst/>
          </a:prstGeom>
        </p:spPr>
        <p:txBody>
          <a:bodyPr wrap="square">
            <a:spAutoFit/>
          </a:bodyPr>
          <a:lstStyle/>
          <a:p>
            <a:r>
              <a:rPr lang="en-US" dirty="0">
                <a:solidFill>
                  <a:srgbClr val="222222"/>
                </a:solidFill>
                <a:latin typeface="Roboto"/>
              </a:rPr>
              <a:t>A compiler is computer software that transforms computer code written in one programming language (the source language) into another programming language (the target language). </a:t>
            </a:r>
          </a:p>
          <a:p>
            <a:endParaRPr lang="en-US" dirty="0">
              <a:solidFill>
                <a:srgbClr val="222222"/>
              </a:solidFill>
              <a:latin typeface="Roboto"/>
            </a:endParaRPr>
          </a:p>
          <a:p>
            <a:r>
              <a:rPr lang="en-US" dirty="0">
                <a:solidFill>
                  <a:srgbClr val="222222"/>
                </a:solidFill>
                <a:latin typeface="Roboto"/>
              </a:rPr>
              <a:t>Compilers are a type of translator that support digital devices, primarily computers. </a:t>
            </a:r>
          </a:p>
          <a:p>
            <a:endParaRPr lang="en-US" dirty="0">
              <a:solidFill>
                <a:srgbClr val="222222"/>
              </a:solidFill>
              <a:latin typeface="Roboto"/>
            </a:endParaRPr>
          </a:p>
          <a:p>
            <a:r>
              <a:rPr lang="en-US" dirty="0">
                <a:solidFill>
                  <a:srgbClr val="222222"/>
                </a:solidFill>
                <a:latin typeface="Roboto"/>
              </a:rPr>
              <a:t>The name compiler is primarily used for programs that translate source code from a high-level programming language to a lower level language (e.g., assembly language, object code, or machine code) to create an executable program.</a:t>
            </a:r>
          </a:p>
        </p:txBody>
      </p:sp>
      <p:pic>
        <p:nvPicPr>
          <p:cNvPr id="63493" name="Picture 5" descr="Image result for source code executable">
            <a:extLst>
              <a:ext uri="{FF2B5EF4-FFF2-40B4-BE49-F238E27FC236}">
                <a16:creationId xmlns:a16="http://schemas.microsoft.com/office/drawing/2014/main" id="{7C2B9EBE-FE02-4386-B063-88B7BFB5F1B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34200" y="1881434"/>
            <a:ext cx="4595674" cy="32552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6026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The GNU Project</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5</a:t>
            </a:fld>
            <a:endParaRPr lang="en-US" dirty="0">
              <a:solidFill>
                <a:schemeClr val="accent6"/>
              </a:solidFill>
            </a:endParaRPr>
          </a:p>
        </p:txBody>
      </p:sp>
      <p:sp>
        <p:nvSpPr>
          <p:cNvPr id="6" name="Rectangle 5"/>
          <p:cNvSpPr/>
          <p:nvPr/>
        </p:nvSpPr>
        <p:spPr>
          <a:xfrm>
            <a:off x="781050" y="2283428"/>
            <a:ext cx="5811662" cy="3139321"/>
          </a:xfrm>
          <a:prstGeom prst="rect">
            <a:avLst/>
          </a:prstGeom>
        </p:spPr>
        <p:txBody>
          <a:bodyPr wrap="square">
            <a:spAutoFit/>
          </a:bodyPr>
          <a:lstStyle/>
          <a:p>
            <a:r>
              <a:rPr lang="en-US" dirty="0">
                <a:solidFill>
                  <a:srgbClr val="222222"/>
                </a:solidFill>
                <a:latin typeface="Roboto"/>
              </a:rPr>
              <a:t>The GNU Project /</a:t>
            </a:r>
            <a:r>
              <a:rPr lang="en-US" dirty="0" err="1">
                <a:solidFill>
                  <a:srgbClr val="222222"/>
                </a:solidFill>
                <a:latin typeface="Roboto"/>
              </a:rPr>
              <a:t>ɡnu</a:t>
            </a:r>
            <a:r>
              <a:rPr lang="en-US" dirty="0">
                <a:solidFill>
                  <a:srgbClr val="222222"/>
                </a:solidFill>
                <a:latin typeface="Roboto"/>
              </a:rPr>
              <a:t>ː/ (About this sound listen) is a free-software, mass-collaboration project, first announced on September 27, 1983 by Richard Stallman at MIT.</a:t>
            </a:r>
          </a:p>
          <a:p>
            <a:endParaRPr lang="en-US" dirty="0">
              <a:solidFill>
                <a:srgbClr val="222222"/>
              </a:solidFill>
              <a:latin typeface="Roboto"/>
            </a:endParaRPr>
          </a:p>
          <a:p>
            <a:r>
              <a:rPr lang="en-US" dirty="0">
                <a:solidFill>
                  <a:srgbClr val="222222"/>
                </a:solidFill>
                <a:latin typeface="Roboto"/>
              </a:rPr>
              <a:t>Its aim is to give computer users freedom and control in their use of their computers and computing devices, by collaboratively developing and providing software that is based on the following freedom rights: users are free to run the software, share it (copy, distribute), study it and modify it.</a:t>
            </a:r>
          </a:p>
        </p:txBody>
      </p:sp>
      <p:pic>
        <p:nvPicPr>
          <p:cNvPr id="64516" name="Picture 4" descr="https://upload.wikimedia.org/wikipedia/en/thumb/2/22/Heckert_GNU_white.svg/535px-Heckert_GNU_white.svg.png">
            <a:extLst>
              <a:ext uri="{FF2B5EF4-FFF2-40B4-BE49-F238E27FC236}">
                <a16:creationId xmlns:a16="http://schemas.microsoft.com/office/drawing/2014/main" id="{BC70B0B1-D703-4882-8BBE-DCB62962916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60177" y="218685"/>
            <a:ext cx="2077933" cy="2031325"/>
          </a:xfrm>
          <a:prstGeom prst="rect">
            <a:avLst/>
          </a:prstGeom>
          <a:noFill/>
          <a:extLst>
            <a:ext uri="{909E8E84-426E-40DD-AFC4-6F175D3DCCD1}">
              <a14:hiddenFill xmlns:a14="http://schemas.microsoft.com/office/drawing/2010/main">
                <a:solidFill>
                  <a:srgbClr val="FFFFFF"/>
                </a:solidFill>
              </a14:hiddenFill>
            </a:ext>
          </a:extLst>
        </p:spPr>
      </p:pic>
      <p:pic>
        <p:nvPicPr>
          <p:cNvPr id="64519" name="Picture 7" descr="Image result for richard stallman">
            <a:extLst>
              <a:ext uri="{FF2B5EF4-FFF2-40B4-BE49-F238E27FC236}">
                <a16:creationId xmlns:a16="http://schemas.microsoft.com/office/drawing/2014/main" id="{EEA18C98-8D91-4F6A-90CC-7A59CA7C015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26777" y="3072714"/>
            <a:ext cx="3507515" cy="2350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3584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The GNU Project</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6</a:t>
            </a:fld>
            <a:endParaRPr lang="en-US" dirty="0">
              <a:solidFill>
                <a:schemeClr val="accent6"/>
              </a:solidFill>
            </a:endParaRPr>
          </a:p>
        </p:txBody>
      </p:sp>
      <p:pic>
        <p:nvPicPr>
          <p:cNvPr id="84994" name="Picture 2" descr="Image result for gnu make">
            <a:extLst>
              <a:ext uri="{FF2B5EF4-FFF2-40B4-BE49-F238E27FC236}">
                <a16:creationId xmlns:a16="http://schemas.microsoft.com/office/drawing/2014/main" id="{A034ED4D-9763-4DF2-81BB-BD593984085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47875" y="1714500"/>
            <a:ext cx="809625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57887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The GNU Compiler Collection</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7</a:t>
            </a:fld>
            <a:endParaRPr lang="en-US" dirty="0">
              <a:solidFill>
                <a:schemeClr val="accent6"/>
              </a:solidFill>
            </a:endParaRPr>
          </a:p>
        </p:txBody>
      </p:sp>
      <p:sp>
        <p:nvSpPr>
          <p:cNvPr id="6" name="Rectangle 5"/>
          <p:cNvSpPr/>
          <p:nvPr/>
        </p:nvSpPr>
        <p:spPr>
          <a:xfrm>
            <a:off x="781050" y="1749681"/>
            <a:ext cx="5811662" cy="4585871"/>
          </a:xfrm>
          <a:prstGeom prst="rect">
            <a:avLst/>
          </a:prstGeom>
        </p:spPr>
        <p:txBody>
          <a:bodyPr wrap="square">
            <a:spAutoFit/>
          </a:bodyPr>
          <a:lstStyle/>
          <a:p>
            <a:r>
              <a:rPr lang="en-US" dirty="0">
                <a:solidFill>
                  <a:srgbClr val="222222"/>
                </a:solidFill>
                <a:latin typeface="Roboto"/>
              </a:rPr>
              <a:t>The GNU Compiler Collection (GCC) is a compiler system produced by the GNU Project supporting various programming languages. </a:t>
            </a:r>
          </a:p>
          <a:p>
            <a:endParaRPr lang="en-US" dirty="0">
              <a:solidFill>
                <a:srgbClr val="222222"/>
              </a:solidFill>
              <a:latin typeface="Roboto"/>
            </a:endParaRPr>
          </a:p>
          <a:p>
            <a:r>
              <a:rPr lang="en-US" dirty="0">
                <a:solidFill>
                  <a:srgbClr val="222222"/>
                </a:solidFill>
                <a:latin typeface="Roboto"/>
              </a:rPr>
              <a:t>GCC is a key component of the GNU toolchain and the standard compiler for most Unix-like Operating Systems.</a:t>
            </a:r>
          </a:p>
          <a:p>
            <a:endParaRPr lang="en-US" dirty="0">
              <a:solidFill>
                <a:srgbClr val="222222"/>
              </a:solidFill>
              <a:latin typeface="Roboto"/>
            </a:endParaRPr>
          </a:p>
          <a:p>
            <a:r>
              <a:rPr lang="en-US" dirty="0">
                <a:solidFill>
                  <a:srgbClr val="222222"/>
                </a:solidFill>
                <a:latin typeface="Roboto"/>
              </a:rPr>
              <a:t>First released in 1987 as “GNU C compiler”.</a:t>
            </a:r>
          </a:p>
          <a:p>
            <a:r>
              <a:rPr lang="en-US" dirty="0">
                <a:solidFill>
                  <a:srgbClr val="222222"/>
                </a:solidFill>
                <a:latin typeface="Roboto"/>
              </a:rPr>
              <a:t>More front ends were added later for:</a:t>
            </a:r>
          </a:p>
          <a:p>
            <a:pPr marL="285750" indent="-285750">
              <a:buFont typeface="Arial" panose="020B0604020202020204" pitchFamily="34" charset="0"/>
              <a:buChar char="•"/>
            </a:pPr>
            <a:r>
              <a:rPr lang="en-US" sz="1600" dirty="0">
                <a:solidFill>
                  <a:srgbClr val="222222"/>
                </a:solidFill>
                <a:latin typeface="Roboto"/>
              </a:rPr>
              <a:t>C++</a:t>
            </a:r>
          </a:p>
          <a:p>
            <a:pPr marL="285750" indent="-285750">
              <a:buFont typeface="Arial" panose="020B0604020202020204" pitchFamily="34" charset="0"/>
              <a:buChar char="•"/>
            </a:pPr>
            <a:r>
              <a:rPr lang="en-US" sz="1600" dirty="0">
                <a:solidFill>
                  <a:srgbClr val="222222"/>
                </a:solidFill>
                <a:latin typeface="Roboto"/>
              </a:rPr>
              <a:t>Objective C</a:t>
            </a:r>
          </a:p>
          <a:p>
            <a:pPr marL="285750" indent="-285750">
              <a:buFont typeface="Arial" panose="020B0604020202020204" pitchFamily="34" charset="0"/>
              <a:buChar char="•"/>
            </a:pPr>
            <a:r>
              <a:rPr lang="en-US" sz="1600" dirty="0">
                <a:solidFill>
                  <a:srgbClr val="222222"/>
                </a:solidFill>
                <a:latin typeface="Roboto"/>
              </a:rPr>
              <a:t>Fortran</a:t>
            </a:r>
          </a:p>
          <a:p>
            <a:pPr marL="285750" indent="-285750">
              <a:buFont typeface="Arial" panose="020B0604020202020204" pitchFamily="34" charset="0"/>
              <a:buChar char="•"/>
            </a:pPr>
            <a:r>
              <a:rPr lang="en-US" sz="1600" dirty="0">
                <a:solidFill>
                  <a:srgbClr val="222222"/>
                </a:solidFill>
                <a:latin typeface="Roboto"/>
              </a:rPr>
              <a:t>Ada</a:t>
            </a:r>
          </a:p>
          <a:p>
            <a:pPr marL="285750" indent="-285750">
              <a:buFont typeface="Arial" panose="020B0604020202020204" pitchFamily="34" charset="0"/>
              <a:buChar char="•"/>
            </a:pPr>
            <a:r>
              <a:rPr lang="en-US" sz="1600" dirty="0">
                <a:solidFill>
                  <a:srgbClr val="222222"/>
                </a:solidFill>
                <a:latin typeface="Roboto"/>
              </a:rPr>
              <a:t>Java</a:t>
            </a:r>
          </a:p>
          <a:p>
            <a:pPr marL="285750" indent="-285750">
              <a:buFont typeface="Arial" panose="020B0604020202020204" pitchFamily="34" charset="0"/>
              <a:buChar char="•"/>
            </a:pPr>
            <a:r>
              <a:rPr lang="en-US" sz="1600" dirty="0">
                <a:solidFill>
                  <a:srgbClr val="222222"/>
                </a:solidFill>
                <a:latin typeface="Roboto"/>
              </a:rPr>
              <a:t>Go</a:t>
            </a:r>
          </a:p>
          <a:p>
            <a:pPr marL="285750" indent="-285750">
              <a:buFont typeface="Arial" panose="020B0604020202020204" pitchFamily="34" charset="0"/>
              <a:buChar char="•"/>
            </a:pPr>
            <a:r>
              <a:rPr lang="en-US" sz="1600" dirty="0" err="1">
                <a:solidFill>
                  <a:srgbClr val="222222"/>
                </a:solidFill>
                <a:latin typeface="Roboto"/>
              </a:rPr>
              <a:t>etc</a:t>
            </a:r>
            <a:endParaRPr lang="en-US" sz="1600" dirty="0">
              <a:solidFill>
                <a:srgbClr val="222222"/>
              </a:solidFill>
              <a:latin typeface="Roboto"/>
            </a:endParaRPr>
          </a:p>
        </p:txBody>
      </p:sp>
      <p:pic>
        <p:nvPicPr>
          <p:cNvPr id="64514" name="Picture 2" descr="GNU Compiler Collection logo.svg">
            <a:extLst>
              <a:ext uri="{FF2B5EF4-FFF2-40B4-BE49-F238E27FC236}">
                <a16:creationId xmlns:a16="http://schemas.microsoft.com/office/drawing/2014/main" id="{A1DA92CD-B340-4DB8-848A-7655AA55BF0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928099" y="2676781"/>
            <a:ext cx="1717675" cy="2026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44975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14" name="Object 13"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Rectangle 4" hidden="1"/>
          <p:cNvSpPr/>
          <p:nvPr>
            <p:custDataLst>
              <p:tags r:id="rId2"/>
            </p:custDataLst>
          </p:nvPr>
        </p:nvSpPr>
        <p:spPr bwMode="auto">
          <a:xfrm>
            <a:off x="-12990" y="-105291"/>
            <a:ext cx="184731" cy="369332"/>
          </a:xfrm>
          <a:prstGeom prst="rect">
            <a:avLst/>
          </a:prstGeom>
          <a:solidFill>
            <a:schemeClr val="lt1"/>
          </a:solidFill>
          <a:ln w="12700"/>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100" b="1" dirty="0">
              <a:solidFill>
                <a:schemeClr val="accent3"/>
              </a:solidFill>
              <a:latin typeface="Arial" panose="020B0604020202020204" pitchFamily="34" charset="0"/>
              <a:sym typeface="Arial" panose="020B0604020202020204" pitchFamily="34" charset="0"/>
            </a:endParaRPr>
          </a:p>
        </p:txBody>
      </p:sp>
      <p:sp>
        <p:nvSpPr>
          <p:cNvPr id="27650" name="Title 4"/>
          <p:cNvSpPr>
            <a:spLocks noGrp="1"/>
          </p:cNvSpPr>
          <p:nvPr>
            <p:ph type="title"/>
          </p:nvPr>
        </p:nvSpPr>
        <p:spPr>
          <a:xfrm>
            <a:off x="3175" y="502920"/>
            <a:ext cx="12192000" cy="498475"/>
          </a:xfrm>
        </p:spPr>
        <p:txBody>
          <a:bodyPr>
            <a:normAutofit fontScale="90000"/>
          </a:bodyPr>
          <a:lstStyle/>
          <a:p>
            <a:r>
              <a:rPr lang="en-US" altLang="en-US" dirty="0"/>
              <a:t>Why using GCC</a:t>
            </a:r>
            <a:endParaRPr altLang="en-US" dirty="0"/>
          </a:p>
        </p:txBody>
      </p:sp>
      <p:sp>
        <p:nvSpPr>
          <p:cNvPr id="3" name="Slide Number Placeholder 2"/>
          <p:cNvSpPr>
            <a:spLocks noGrp="1"/>
          </p:cNvSpPr>
          <p:nvPr>
            <p:ph type="sldNum" sz="quarter" idx="10"/>
          </p:nvPr>
        </p:nvSpPr>
        <p:spPr/>
        <p:txBody>
          <a:bodyPr/>
          <a:lstStyle/>
          <a:p>
            <a:pPr>
              <a:defRPr/>
            </a:pPr>
            <a:fld id="{D5C919FD-CE4E-49BE-A168-A7A6AFB49058}" type="slidenum">
              <a:rPr lang="en-US">
                <a:solidFill>
                  <a:schemeClr val="accent6"/>
                </a:solidFill>
              </a:rPr>
              <a:pPr>
                <a:defRPr/>
              </a:pPr>
              <a:t>8</a:t>
            </a:fld>
            <a:endParaRPr lang="en-US" dirty="0">
              <a:solidFill>
                <a:schemeClr val="accent6"/>
              </a:solidFill>
            </a:endParaRPr>
          </a:p>
        </p:txBody>
      </p:sp>
      <p:sp>
        <p:nvSpPr>
          <p:cNvPr id="6" name="Rectangle 5"/>
          <p:cNvSpPr/>
          <p:nvPr/>
        </p:nvSpPr>
        <p:spPr>
          <a:xfrm>
            <a:off x="958849" y="1769209"/>
            <a:ext cx="8223249" cy="3139321"/>
          </a:xfrm>
          <a:prstGeom prst="rect">
            <a:avLst/>
          </a:prstGeom>
        </p:spPr>
        <p:txBody>
          <a:bodyPr wrap="square">
            <a:spAutoFit/>
          </a:bodyPr>
          <a:lstStyle/>
          <a:p>
            <a:pPr algn="just"/>
            <a:r>
              <a:rPr lang="en-US" dirty="0">
                <a:solidFill>
                  <a:srgbClr val="222222"/>
                </a:solidFill>
                <a:latin typeface="Roboto"/>
              </a:rPr>
              <a:t>It's goal then (and even today) was to be a useful compiler for general use (see A Brief History of GCC). It was desirable that the compiler be retargetable to facilitate easy porting to new systems.</a:t>
            </a:r>
            <a:endParaRPr lang="en-US" sz="1600" dirty="0">
              <a:solidFill>
                <a:srgbClr val="222222"/>
              </a:solidFill>
              <a:latin typeface="Roboto"/>
            </a:endParaRPr>
          </a:p>
          <a:p>
            <a:pPr algn="just"/>
            <a:endParaRPr lang="en-US" dirty="0">
              <a:solidFill>
                <a:srgbClr val="222222"/>
              </a:solidFill>
              <a:latin typeface="Roboto"/>
            </a:endParaRPr>
          </a:p>
          <a:p>
            <a:pPr algn="just"/>
            <a:r>
              <a:rPr lang="en-US" dirty="0">
                <a:solidFill>
                  <a:srgbClr val="222222"/>
                </a:solidFill>
                <a:latin typeface="Roboto"/>
              </a:rPr>
              <a:t>The design and development goals are:</a:t>
            </a:r>
          </a:p>
          <a:p>
            <a:pPr marL="742950" lvl="1" indent="-285750" algn="just">
              <a:buFont typeface="Arial" panose="020B0604020202020204" pitchFamily="34" charset="0"/>
              <a:buChar char="•"/>
            </a:pPr>
            <a:r>
              <a:rPr lang="en-US" dirty="0">
                <a:solidFill>
                  <a:srgbClr val="222222"/>
                </a:solidFill>
                <a:latin typeface="Roboto"/>
              </a:rPr>
              <a:t>New languages</a:t>
            </a:r>
          </a:p>
          <a:p>
            <a:pPr marL="742950" lvl="1" indent="-285750" algn="just">
              <a:buFont typeface="Arial" panose="020B0604020202020204" pitchFamily="34" charset="0"/>
              <a:buChar char="•"/>
            </a:pPr>
            <a:r>
              <a:rPr lang="en-US" dirty="0">
                <a:solidFill>
                  <a:srgbClr val="222222"/>
                </a:solidFill>
                <a:latin typeface="Roboto"/>
              </a:rPr>
              <a:t>New optimizations</a:t>
            </a:r>
          </a:p>
          <a:p>
            <a:pPr marL="742950" lvl="1" indent="-285750" algn="just">
              <a:buFont typeface="Arial" panose="020B0604020202020204" pitchFamily="34" charset="0"/>
              <a:buChar char="•"/>
            </a:pPr>
            <a:r>
              <a:rPr lang="en-US" dirty="0">
                <a:solidFill>
                  <a:srgbClr val="222222"/>
                </a:solidFill>
                <a:latin typeface="Roboto"/>
              </a:rPr>
              <a:t>New targets</a:t>
            </a:r>
          </a:p>
          <a:p>
            <a:pPr marL="742950" lvl="1" indent="-285750" algn="just">
              <a:buFont typeface="Arial" panose="020B0604020202020204" pitchFamily="34" charset="0"/>
              <a:buChar char="•"/>
            </a:pPr>
            <a:r>
              <a:rPr lang="en-US" dirty="0">
                <a:solidFill>
                  <a:srgbClr val="222222"/>
                </a:solidFill>
                <a:latin typeface="Roboto"/>
              </a:rPr>
              <a:t>Improved run time libraries</a:t>
            </a:r>
          </a:p>
          <a:p>
            <a:pPr marL="742950" lvl="1" indent="-285750" algn="just">
              <a:buFont typeface="Arial" panose="020B0604020202020204" pitchFamily="34" charset="0"/>
              <a:buChar char="•"/>
            </a:pPr>
            <a:r>
              <a:rPr lang="en-US" dirty="0">
                <a:solidFill>
                  <a:srgbClr val="222222"/>
                </a:solidFill>
                <a:latin typeface="Roboto"/>
              </a:rPr>
              <a:t>Faster debug cycle</a:t>
            </a:r>
          </a:p>
          <a:p>
            <a:pPr marL="742950" lvl="1" indent="-285750" algn="just">
              <a:buFont typeface="Arial" panose="020B0604020202020204" pitchFamily="34" charset="0"/>
              <a:buChar char="•"/>
            </a:pPr>
            <a:r>
              <a:rPr lang="en-US" dirty="0">
                <a:solidFill>
                  <a:srgbClr val="222222"/>
                </a:solidFill>
                <a:latin typeface="Roboto"/>
              </a:rPr>
              <a:t>Various other infrastructure developments</a:t>
            </a:r>
          </a:p>
        </p:txBody>
      </p:sp>
      <p:pic>
        <p:nvPicPr>
          <p:cNvPr id="64514" name="Picture 2" descr="GNU Compiler Collection logo.svg">
            <a:extLst>
              <a:ext uri="{FF2B5EF4-FFF2-40B4-BE49-F238E27FC236}">
                <a16:creationId xmlns:a16="http://schemas.microsoft.com/office/drawing/2014/main" id="{A1DA92CD-B340-4DB8-848A-7655AA55BF0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905874" y="2680559"/>
            <a:ext cx="1717675" cy="2026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46338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3045&quot;&gt;&lt;version val=&quot;25142&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17.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18.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21.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24.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27.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33.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36.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39.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42.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45.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48.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51.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54.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57.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63.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66.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69.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72.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75.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78.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81.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84.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87.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93.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s8Ub7p5tRMK45Yz_QphPDQ"/>
</p:tagLst>
</file>

<file path=ppt/tags/tag96.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Honeywell Internal"/>
</p:tagLst>
</file>

<file path=ppt/theme/theme1.xml><?xml version="1.0" encoding="utf-8"?>
<a:theme xmlns:a="http://schemas.openxmlformats.org/drawingml/2006/main" name="HON_Honeywell PPT Template 16X9_V43 potx (1)">
  <a:themeElements>
    <a:clrScheme name="HON">
      <a:dk1>
        <a:srgbClr val="707070"/>
      </a:dk1>
      <a:lt1>
        <a:srgbClr val="FFFFFF"/>
      </a:lt1>
      <a:dk2>
        <a:srgbClr val="E1261C"/>
      </a:dk2>
      <a:lt2>
        <a:srgbClr val="000000"/>
      </a:lt2>
      <a:accent1>
        <a:srgbClr val="FFC627"/>
      </a:accent1>
      <a:accent2>
        <a:srgbClr val="F37021"/>
      </a:accent2>
      <a:accent3>
        <a:srgbClr val="1792E5"/>
      </a:accent3>
      <a:accent4>
        <a:srgbClr val="FFFFFF"/>
      </a:accent4>
      <a:accent5>
        <a:srgbClr val="FFFFFF"/>
      </a:accent5>
      <a:accent6>
        <a:srgbClr val="FFFFFF"/>
      </a:accent6>
      <a:hlink>
        <a:srgbClr val="707070"/>
      </a:hlink>
      <a:folHlink>
        <a:srgbClr val="E1261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w="9525" cmpd="sng">
          <a:solidFill>
            <a:srgbClr val="7F7F7F"/>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oneywell PPT Template_16x9" id="{C42472D5-BEC0-4916-9C24-1870CEA876B1}" vid="{B7007BDA-C97F-4774-A434-FD740229535B}"/>
    </a:ext>
  </a:extLst>
</a:theme>
</file>

<file path=ppt/theme/theme2.xml><?xml version="1.0" encoding="utf-8"?>
<a:theme xmlns:a="http://schemas.openxmlformats.org/drawingml/2006/main" name="Honeywell Single Image Cover">
  <a:themeElements>
    <a:clrScheme name="HON">
      <a:dk1>
        <a:srgbClr val="707070"/>
      </a:dk1>
      <a:lt1>
        <a:srgbClr val="FFFFFF"/>
      </a:lt1>
      <a:dk2>
        <a:srgbClr val="E1261C"/>
      </a:dk2>
      <a:lt2>
        <a:srgbClr val="000000"/>
      </a:lt2>
      <a:accent1>
        <a:srgbClr val="FFC627"/>
      </a:accent1>
      <a:accent2>
        <a:srgbClr val="F37021"/>
      </a:accent2>
      <a:accent3>
        <a:srgbClr val="1792E5"/>
      </a:accent3>
      <a:accent4>
        <a:srgbClr val="FFFFFF"/>
      </a:accent4>
      <a:accent5>
        <a:srgbClr val="FFFFFF"/>
      </a:accent5>
      <a:accent6>
        <a:srgbClr val="FFFFFF"/>
      </a:accent6>
      <a:hlink>
        <a:srgbClr val="707070"/>
      </a:hlink>
      <a:folHlink>
        <a:srgbClr val="E1261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w="9525" cmpd="sng">
          <a:solidFill>
            <a:srgbClr val="7F7F7F"/>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oneywell PPT Template_16x9" id="{C42472D5-BEC0-4916-9C24-1870CEA876B1}" vid="{80B1F361-6B04-47B2-B34C-DA8FDAD589B0}"/>
    </a:ext>
  </a:extLst>
</a:theme>
</file>

<file path=ppt/theme/theme3.xml><?xml version="1.0" encoding="utf-8"?>
<a:theme xmlns:a="http://schemas.openxmlformats.org/drawingml/2006/main" name="Honeywell Theme">
  <a:themeElements>
    <a:clrScheme name="HON">
      <a:dk1>
        <a:srgbClr val="707070"/>
      </a:dk1>
      <a:lt1>
        <a:srgbClr val="FFFFFF"/>
      </a:lt1>
      <a:dk2>
        <a:srgbClr val="E1261C"/>
      </a:dk2>
      <a:lt2>
        <a:srgbClr val="000000"/>
      </a:lt2>
      <a:accent1>
        <a:srgbClr val="FFC627"/>
      </a:accent1>
      <a:accent2>
        <a:srgbClr val="F37021"/>
      </a:accent2>
      <a:accent3>
        <a:srgbClr val="1792E5"/>
      </a:accent3>
      <a:accent4>
        <a:srgbClr val="FFFFFF"/>
      </a:accent4>
      <a:accent5>
        <a:srgbClr val="FFFFFF"/>
      </a:accent5>
      <a:accent6>
        <a:srgbClr val="FFFFFF"/>
      </a:accent6>
      <a:hlink>
        <a:srgbClr val="707070"/>
      </a:hlink>
      <a:folHlink>
        <a:srgbClr val="E1261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12700"/>
      </a:spPr>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lgn="ctr">
          <a:defRPr dirty="0" smtClean="0">
            <a:solidFill>
              <a:schemeClr val="accent3"/>
            </a:solidFill>
          </a:defRPr>
        </a:defPPr>
      </a:lstStyle>
      <a:style>
        <a:lnRef idx="2">
          <a:schemeClr val="accent3"/>
        </a:lnRef>
        <a:fillRef idx="1">
          <a:schemeClr val="lt1"/>
        </a:fillRef>
        <a:effectRef idx="0">
          <a:schemeClr val="accent3"/>
        </a:effectRef>
        <a:fontRef idx="minor">
          <a:schemeClr val="dk1"/>
        </a:fontRef>
      </a:style>
    </a:spDef>
    <a:lnDef>
      <a:spPr>
        <a:ln w="12700" cmpd="sng">
          <a:solidFill>
            <a:schemeClr val="bg1">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oneywell PPT Template_16x9" id="{C42472D5-BEC0-4916-9C24-1870CEA876B1}" vid="{A6739C69-AEDA-4E79-B7C9-D7F7D10ED691}"/>
    </a:ext>
  </a:extLst>
</a:theme>
</file>

<file path=ppt/theme/theme4.xml><?xml version="1.0" encoding="utf-8"?>
<a:theme xmlns:a="http://schemas.openxmlformats.org/drawingml/2006/main" name="2_Honeywell Theme">
  <a:themeElements>
    <a:clrScheme name="HON">
      <a:dk1>
        <a:srgbClr val="707070"/>
      </a:dk1>
      <a:lt1>
        <a:srgbClr val="FFFFFF"/>
      </a:lt1>
      <a:dk2>
        <a:srgbClr val="E1261C"/>
      </a:dk2>
      <a:lt2>
        <a:srgbClr val="000000"/>
      </a:lt2>
      <a:accent1>
        <a:srgbClr val="FFC627"/>
      </a:accent1>
      <a:accent2>
        <a:srgbClr val="F37021"/>
      </a:accent2>
      <a:accent3>
        <a:srgbClr val="1792E5"/>
      </a:accent3>
      <a:accent4>
        <a:srgbClr val="FFFFFF"/>
      </a:accent4>
      <a:accent5>
        <a:srgbClr val="FFFFFF"/>
      </a:accent5>
      <a:accent6>
        <a:srgbClr val="FFFFFF"/>
      </a:accent6>
      <a:hlink>
        <a:srgbClr val="707070"/>
      </a:hlink>
      <a:folHlink>
        <a:srgbClr val="E1261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12700"/>
      </a:spPr>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lgn="ctr">
          <a:defRPr dirty="0" smtClean="0">
            <a:solidFill>
              <a:schemeClr val="accent3"/>
            </a:solidFill>
          </a:defRPr>
        </a:defPPr>
      </a:lstStyle>
      <a:style>
        <a:lnRef idx="2">
          <a:schemeClr val="accent3"/>
        </a:lnRef>
        <a:fillRef idx="1">
          <a:schemeClr val="lt1"/>
        </a:fillRef>
        <a:effectRef idx="0">
          <a:schemeClr val="accent3"/>
        </a:effectRef>
        <a:fontRef idx="minor">
          <a:schemeClr val="dk1"/>
        </a:fontRef>
      </a:style>
    </a:spDef>
    <a:lnDef>
      <a:spPr>
        <a:ln w="12700" cmpd="sng">
          <a:solidFill>
            <a:schemeClr val="bg1">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oneywell PPT Template_16x9" id="{C42472D5-BEC0-4916-9C24-1870CEA876B1}" vid="{D01384CD-A308-4533-A588-6137C6494C4F}"/>
    </a:ext>
  </a:extLst>
</a:theme>
</file>

<file path=ppt/theme/theme5.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1EB125E098E7F49A0205A16AC239CE8" ma:contentTypeVersion="0" ma:contentTypeDescription="Create a new document." ma:contentTypeScope="" ma:versionID="73d8c0722a46478c40824ebff9961632">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F97E6-7246-4D3F-A6BE-BC3C155E1C5B}">
  <ds:schemaRefs>
    <ds:schemaRef ds:uri="http://www.w3.org/2001/XMLSchema"/>
    <ds:schemaRef ds:uri="http://www.boldonjames.com/2008/01/sie/internal/label"/>
  </ds:schemaRefs>
</ds:datastoreItem>
</file>

<file path=customXml/itemProps2.xml><?xml version="1.0" encoding="utf-8"?>
<ds:datastoreItem xmlns:ds="http://schemas.openxmlformats.org/officeDocument/2006/customXml" ds:itemID="{7B3FB1CA-469E-4324-9C07-766BF09E0FD9}">
  <ds:schemaRefs>
    <ds:schemaRef ds:uri="http://www.w3.org/XML/1998/namespace"/>
    <ds:schemaRef ds:uri="http://schemas.microsoft.com/office/2006/metadata/properties"/>
    <ds:schemaRef ds:uri="http://schemas.microsoft.com/office/infopath/2007/PartnerControls"/>
    <ds:schemaRef ds:uri="http://schemas.microsoft.com/office/2006/documentManagement/types"/>
    <ds:schemaRef ds:uri="http://purl.org/dc/terms/"/>
    <ds:schemaRef ds:uri="http://purl.org/dc/elements/1.1/"/>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9A711268-4532-4FB9-8196-23D231793A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UART_communication</Template>
  <TotalTime>1352</TotalTime>
  <Words>1411</Words>
  <Application>Microsoft Office PowerPoint</Application>
  <PresentationFormat>Widescreen</PresentationFormat>
  <Paragraphs>249</Paragraphs>
  <Slides>29</Slides>
  <Notes>27</Notes>
  <HiddenSlides>0</HiddenSlides>
  <MMClips>0</MMClips>
  <ScaleCrop>false</ScaleCrop>
  <HeadingPairs>
    <vt:vector size="8" baseType="variant">
      <vt:variant>
        <vt:lpstr>Fonts Used</vt:lpstr>
      </vt:variant>
      <vt:variant>
        <vt:i4>13</vt:i4>
      </vt:variant>
      <vt:variant>
        <vt:lpstr>Theme</vt:lpstr>
      </vt:variant>
      <vt:variant>
        <vt:i4>5</vt:i4>
      </vt:variant>
      <vt:variant>
        <vt:lpstr>Embedded OLE Servers</vt:lpstr>
      </vt:variant>
      <vt:variant>
        <vt:i4>2</vt:i4>
      </vt:variant>
      <vt:variant>
        <vt:lpstr>Slide Titles</vt:lpstr>
      </vt:variant>
      <vt:variant>
        <vt:i4>29</vt:i4>
      </vt:variant>
    </vt:vector>
  </HeadingPairs>
  <TitlesOfParts>
    <vt:vector size="49" baseType="lpstr">
      <vt:lpstr>MS Mincho</vt:lpstr>
      <vt:lpstr>arial</vt:lpstr>
      <vt:lpstr>arial</vt:lpstr>
      <vt:lpstr>Calibri</vt:lpstr>
      <vt:lpstr>Courier New</vt:lpstr>
      <vt:lpstr>Helvetica 55 Roman</vt:lpstr>
      <vt:lpstr>Helvetica Neue</vt:lpstr>
      <vt:lpstr>HelveticaNeue BoldCond</vt:lpstr>
      <vt:lpstr>Lucida Console</vt:lpstr>
      <vt:lpstr>Roboto</vt:lpstr>
      <vt:lpstr>Trebuchet MS</vt:lpstr>
      <vt:lpstr>Wingdings</vt:lpstr>
      <vt:lpstr>Wingdings 3</vt:lpstr>
      <vt:lpstr>HON_Honeywell PPT Template 16X9_V43 potx (1)</vt:lpstr>
      <vt:lpstr>Honeywell Single Image Cover</vt:lpstr>
      <vt:lpstr>Honeywell Theme</vt:lpstr>
      <vt:lpstr>2_Honeywell Theme</vt:lpstr>
      <vt:lpstr>Facet</vt:lpstr>
      <vt:lpstr>think-cell Slide</vt:lpstr>
      <vt:lpstr>Worksheet</vt:lpstr>
      <vt:lpstr>PowerPoint Presentation</vt:lpstr>
      <vt:lpstr>ANSI C</vt:lpstr>
      <vt:lpstr>ANSI C</vt:lpstr>
      <vt:lpstr>C</vt:lpstr>
      <vt:lpstr>What is a compiler</vt:lpstr>
      <vt:lpstr>The GNU Project</vt:lpstr>
      <vt:lpstr>The GNU Project</vt:lpstr>
      <vt:lpstr>The GNU Compiler Collection</vt:lpstr>
      <vt:lpstr>Why using GCC</vt:lpstr>
      <vt:lpstr>Why using GCC</vt:lpstr>
      <vt:lpstr>GCC at a glance</vt:lpstr>
      <vt:lpstr>LAB1 – Hello</vt:lpstr>
      <vt:lpstr>What did GCC do?</vt:lpstr>
      <vt:lpstr>What did GCC do?</vt:lpstr>
      <vt:lpstr>What did GCC do?</vt:lpstr>
      <vt:lpstr>What did GCC do?</vt:lpstr>
      <vt:lpstr>What did GCC do?</vt:lpstr>
      <vt:lpstr>LAB2 – Steps</vt:lpstr>
      <vt:lpstr>Optional GCC parameters</vt:lpstr>
      <vt:lpstr>Additional utilities for compiler files</vt:lpstr>
      <vt:lpstr>Dynamic libraries vs Static libraries</vt:lpstr>
      <vt:lpstr>Compiling complex programs</vt:lpstr>
      <vt:lpstr>GNU Make</vt:lpstr>
      <vt:lpstr>GNU Make</vt:lpstr>
      <vt:lpstr>LAB3 - make</vt:lpstr>
      <vt:lpstr>Example:</vt:lpstr>
      <vt:lpstr>Thank you.</vt:lpstr>
      <vt:lpstr>Links and references:</vt:lpstr>
      <vt:lpstr>Additional information</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Gonzalez Romero, Abraham</dc:creator>
  <cp:lastModifiedBy>Gonzalez Romero, Abraham</cp:lastModifiedBy>
  <cp:revision>62</cp:revision>
  <cp:lastPrinted>2017-03-17T20:56:54Z</cp:lastPrinted>
  <dcterms:created xsi:type="dcterms:W3CDTF">2017-09-15T23:34:08Z</dcterms:created>
  <dcterms:modified xsi:type="dcterms:W3CDTF">2023-07-25T23:58:22Z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IndexRef">
    <vt:lpwstr>32119aae-57f2-4d7d-a307-88f2055e1be6 </vt:lpwstr>
  </property>
  <property fmtid="{D5CDD505-2E9C-101B-9397-08002B2CF9AE}" pid="3" name="bjSaver">
    <vt:lpwstr>C6yyvslE/cipFLfbT8VtR7D11cRej5tm</vt:lpwstr>
  </property>
  <property fmtid="{D5CDD505-2E9C-101B-9397-08002B2CF9AE}" pid="4" name="bjDocumentLabelXML">
    <vt:lpwstr>&lt;?xml version="1.0" encoding="us-ascii"?&gt;&lt;sisl xmlns:xsi="http://www.w3.org/2001/XMLSchema-instance" xmlns:xsd="http://www.w3.org/2001/XMLSchema" sislVersion="0" policy="bf276872-af07-4968-a71d-1c83e80bd0bf" xmlns="http://www.boldonjames.com/2008/01/sie/i</vt:lpwstr>
  </property>
  <property fmtid="{D5CDD505-2E9C-101B-9397-08002B2CF9AE}" pid="5" name="bjDocumentLabelXML-0">
    <vt:lpwstr>nternal/label"&gt;&lt;element uid="id_protectivemarking_protect" value="" /&gt;&lt;/sisl&gt;</vt:lpwstr>
  </property>
  <property fmtid="{D5CDD505-2E9C-101B-9397-08002B2CF9AE}" pid="6" name="bjDocumentSecurityLabel">
    <vt:lpwstr>Honeywell Internal</vt:lpwstr>
  </property>
  <property fmtid="{D5CDD505-2E9C-101B-9397-08002B2CF9AE}" pid="7" name="BJClassification">
    <vt:lpwstr>Honeywell Internal</vt:lpwstr>
  </property>
</Properties>
</file>

<file path=docProps/thumbnail.jpeg>
</file>